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9.svg" ContentType="image/svg+xml"/>
  <Override PartName="/ppt/media/image2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24"/>
  </p:handoutMasterIdLst>
  <p:sldIdLst>
    <p:sldId id="3397" r:id="rId4"/>
    <p:sldId id="3398" r:id="rId6"/>
    <p:sldId id="3399" r:id="rId7"/>
    <p:sldId id="3400" r:id="rId8"/>
    <p:sldId id="3401" r:id="rId9"/>
    <p:sldId id="3402" r:id="rId10"/>
    <p:sldId id="3403" r:id="rId11"/>
    <p:sldId id="3404" r:id="rId12"/>
    <p:sldId id="3405" r:id="rId13"/>
    <p:sldId id="3406" r:id="rId14"/>
    <p:sldId id="3407" r:id="rId15"/>
    <p:sldId id="3408" r:id="rId16"/>
    <p:sldId id="3409" r:id="rId17"/>
    <p:sldId id="3410" r:id="rId18"/>
    <p:sldId id="3411" r:id="rId19"/>
    <p:sldId id="3412" r:id="rId20"/>
    <p:sldId id="3413" r:id="rId21"/>
    <p:sldId id="3414" r:id="rId22"/>
    <p:sldId id="341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7" orient="horz" pos="550" userDrawn="1">
          <p15:clr>
            <a:srgbClr val="A4A3A4"/>
          </p15:clr>
        </p15:guide>
        <p15:guide id="8" orient="horz" pos="1457" userDrawn="1">
          <p15:clr>
            <a:srgbClr val="A4A3A4"/>
          </p15:clr>
        </p15:guide>
        <p15:guide id="10" pos="438" userDrawn="1">
          <p15:clr>
            <a:srgbClr val="A4A3A4"/>
          </p15:clr>
        </p15:guide>
        <p15:guide id="11" pos="7242" userDrawn="1">
          <p15:clr>
            <a:srgbClr val="A4A3A4"/>
          </p15:clr>
        </p15:guide>
        <p15:guide id="12" pos="665" userDrawn="1">
          <p15:clr>
            <a:srgbClr val="A4A3A4"/>
          </p15:clr>
        </p15:guide>
        <p15:guide id="13" orient="horz" pos="890" userDrawn="1">
          <p15:clr>
            <a:srgbClr val="A4A3A4"/>
          </p15:clr>
        </p15:guide>
        <p15:guide id="14" pos="7015" userDrawn="1">
          <p15:clr>
            <a:srgbClr val="A4A3A4"/>
          </p15:clr>
        </p15:guide>
        <p15:guide id="20" orient="horz" pos="33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7BD9"/>
    <a:srgbClr val="3278E0"/>
    <a:srgbClr val="3279E0"/>
    <a:srgbClr val="1D559F"/>
    <a:srgbClr val="3476D8"/>
    <a:srgbClr val="4D79B3"/>
    <a:srgbClr val="016BD3"/>
    <a:srgbClr val="2062BA"/>
    <a:srgbClr val="2B6ED2"/>
    <a:srgbClr val="3E8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7827" autoAdjust="0"/>
  </p:normalViewPr>
  <p:slideViewPr>
    <p:cSldViewPr snapToGrid="0" showGuides="1">
      <p:cViewPr varScale="1">
        <p:scale>
          <a:sx n="72" d="100"/>
          <a:sy n="72" d="100"/>
        </p:scale>
        <p:origin x="1056" y="62"/>
      </p:cViewPr>
      <p:guideLst>
        <p:guide orient="horz" pos="346"/>
        <p:guide orient="horz" pos="550"/>
        <p:guide orient="horz" pos="1457"/>
        <p:guide pos="438"/>
        <p:guide pos="7242"/>
        <p:guide pos="665"/>
        <p:guide orient="horz" pos="890"/>
        <p:guide pos="7015"/>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8" d="100"/>
        <a:sy n="108" d="100"/>
      </p:scale>
      <p:origin x="0" y="0"/>
    </p:cViewPr>
  </p:sorterViewPr>
  <p:notesViewPr>
    <p:cSldViewPr snapToGrid="0">
      <p:cViewPr varScale="1">
        <p:scale>
          <a:sx n="98" d="100"/>
          <a:sy n="98" d="100"/>
        </p:scale>
        <p:origin x="2836"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6F25EE-1B64-9C44-AA03-909FB42B1919}"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7FB4CB-E252-B34D-AE8C-6E4C1CD4CCC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991CA7-461D-4375-AB17-D9A8BB30B6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F59EC-E0B5-482A-9E40-CD11786BEE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r>
              <a:rPr lang="en-US" altLang="zh-CN" sz="1800" kern="100" dirty="0">
                <a:effectLst/>
                <a:latin typeface="等线" panose="02010600030101010101" pitchFamily="2" charset="-122"/>
                <a:ea typeface="等线" panose="02010600030101010101" pitchFamily="2" charset="-122"/>
                <a:cs typeface="Arial" panose="020B0604020202020204" pitchFamily="34" charset="0"/>
              </a:rPr>
              <a:t>Hello everyone, My name is xxx, an application engineer from the oversea technical support team of ZWSOFT CO., LTD. Today I will be giving you a brief introduction and demonstration of our featured product ZWCAD.</a:t>
            </a:r>
            <a:endParaRPr lang="zh-CN" altLang="zh-CN" sz="1800" kern="100" dirty="0">
              <a:effectLst/>
              <a:latin typeface="等线" panose="02010600030101010101" pitchFamily="2" charset="-122"/>
              <a:ea typeface="等线" panose="02010600030101010101" pitchFamily="2" charset="-122"/>
              <a:cs typeface="Arial" panose="020B0604020202020204" pitchFamily="34" charset="0"/>
            </a:endParaRPr>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關於用戶端的登錄 我們也考慮到了終端用戶的易用性 對登錄介面進行了一定的設計</a:t>
            </a:r>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登錄介面我們設置了幾種現在時下流行的方便用戶登錄的方式</a:t>
            </a:r>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帳號系統的一大優勢是天然的強身份綁定資訊屬性，因此其自帶數據收集屬性，收集的數據可用來進行後續的決策優化</a:t>
            </a:r>
            <a:endParaRPr lang="en-US" altLang="zh-CN" dirty="0"/>
          </a:p>
          <a:p>
            <a:pPr algn="l"/>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在這個數據統計頁面上 你可以看到幾部分資訊</a:t>
            </a:r>
            <a:endParaRPr lang="en-US" altLang="zh-CN" dirty="0"/>
          </a:p>
          <a:p>
            <a:r>
              <a:rPr lang="zh-CN" altLang="en-US" dirty="0"/>
              <a:t>數據總覽部分，方便對座席的使用情況有一個概括性總覽，對企業是否要增加或減少座席的決策提供數據支撐</a:t>
            </a:r>
            <a:endParaRPr lang="en-US" altLang="zh-CN" dirty="0"/>
          </a:p>
          <a:p>
            <a:r>
              <a:rPr lang="zh-CN" altLang="en-US" dirty="0"/>
              <a:t>活躍度分析，對用戶的座席使用情況有一個瞭解，那些用戶用得多，那些用戶用得少，據此就能靈活調整產品的座席分配</a:t>
            </a:r>
            <a:endParaRPr lang="en-US" altLang="zh-CN" dirty="0"/>
          </a:p>
          <a:p>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現在已經有這麼多企業用戶選擇使用我們的企業版 包括</a:t>
            </a:r>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來分享一下我們一些實際在用的企業用戶的回饋，一位來自京東物流的用戶</a:t>
            </a:r>
            <a:endParaRPr lang="en-US" altLang="zh-CN" dirty="0"/>
          </a:p>
          <a:p>
            <a:r>
              <a:rPr lang="zh-CN" altLang="en-US" dirty="0"/>
              <a:t>管理者角度，就是用戶中心，可以清楚看到各部門，以及個人的授權使用情況；</a:t>
            </a:r>
            <a:r>
              <a:rPr lang="en-US" altLang="zh-CN" dirty="0"/>
              <a:t>IT</a:t>
            </a:r>
            <a:r>
              <a:rPr lang="zh-CN" altLang="en-US"/>
              <a:t>和終端用戶，免去了授權部署，和授權獲取中間帶來的不便。</a:t>
            </a:r>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來分享一下我們一些實際在用的企業用戶的回饋，一位來自京東物流的用戶</a:t>
            </a:r>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kern="100" dirty="0">
                <a:effectLst/>
                <a:latin typeface="等线" panose="02010600030101010101" pitchFamily="2" charset="-122"/>
                <a:ea typeface="等线" panose="02010600030101010101" pitchFamily="2" charset="-122"/>
                <a:cs typeface="Arial" panose="020B0604020202020204" pitchFamily="34" charset="0"/>
              </a:rPr>
              <a:t>Thank you for your attention, I hope this demonstration has given you more understanding of our ZWCAD. Please do feel free to talk to me for any further questions.</a:t>
            </a:r>
            <a:endParaRPr lang="zh-CN" altLang="zh-CN" sz="1800" kern="100" dirty="0">
              <a:effectLst/>
              <a:latin typeface="等线" panose="02010600030101010101" pitchFamily="2" charset="-122"/>
              <a:ea typeface="等线" panose="02010600030101010101" pitchFamily="2" charset="-122"/>
              <a:cs typeface="Arial" panose="020B0604020202020204" pitchFamily="34"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48F59EC-E0B5-482A-9E40-CD11786BEE5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800" kern="100" dirty="0">
                <a:effectLst/>
                <a:latin typeface="等线" panose="02010600030101010101" pitchFamily="2" charset="-122"/>
                <a:ea typeface="等线" panose="02010600030101010101" pitchFamily="2" charset="-122"/>
                <a:cs typeface="Arial" panose="020B0604020202020204" pitchFamily="34" charset="0"/>
              </a:rPr>
              <a:t>Thank you for your attention, I hope this demonstration has given you more understanding of our ZWCAD. Please do feel free to talk to me for any further questions.</a:t>
            </a:r>
            <a:endParaRPr lang="zh-CN" altLang="zh-CN" sz="1800" kern="100" dirty="0">
              <a:effectLst/>
              <a:latin typeface="等线" panose="02010600030101010101" pitchFamily="2" charset="-122"/>
              <a:ea typeface="等线" panose="02010600030101010101" pitchFamily="2" charset="-122"/>
              <a:cs typeface="Arial" panose="020B0604020202020204" pitchFamily="34"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48F59EC-E0B5-482A-9E40-CD11786BEE5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以上是中望</a:t>
            </a:r>
            <a:r>
              <a:rPr lang="en-US" altLang="zh-CN" dirty="0"/>
              <a:t>CAD</a:t>
            </a:r>
            <a:r>
              <a:rPr lang="zh-CN" altLang="en-US" dirty="0"/>
              <a:t>本體的功能部分介紹</a:t>
            </a:r>
            <a:endParaRPr lang="en-US" altLang="zh-CN" dirty="0"/>
          </a:p>
          <a:p>
            <a:r>
              <a:rPr lang="zh-CN" altLang="en-US" dirty="0"/>
              <a:t>然後在企業日常運營管理的部分，我相信大家在對</a:t>
            </a:r>
            <a:r>
              <a:rPr lang="en-US" altLang="zh-CN" dirty="0"/>
              <a:t>CAD</a:t>
            </a:r>
            <a:r>
              <a:rPr lang="zh-CN" altLang="en-US" dirty="0"/>
              <a:t>的日常管理當中，或多或少都會出現過這些難題</a:t>
            </a:r>
            <a:endParaRPr lang="en-US" altLang="zh-CN" dirty="0"/>
          </a:p>
          <a:p>
            <a:r>
              <a:rPr lang="en-US" altLang="zh-CN" b="0" i="0" dirty="0">
                <a:solidFill>
                  <a:srgbClr val="333333"/>
                </a:solidFill>
                <a:effectLst/>
                <a:latin typeface="Helvetica Neue"/>
              </a:rPr>
              <a:t>Flexera</a:t>
            </a:r>
            <a:r>
              <a:rPr lang="zh-CN" altLang="en-US" b="0" i="0" dirty="0">
                <a:solidFill>
                  <a:srgbClr val="333333"/>
                </a:solidFill>
                <a:effectLst/>
                <a:latin typeface="Helvetica Neue"/>
              </a:rPr>
              <a:t>授權管理公司</a:t>
            </a:r>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針對這些情況 我們提供專門針對企業用戶的更高級的解決方案</a:t>
            </a:r>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首先說一下企業版的概念</a:t>
            </a:r>
            <a:endParaRPr lang="en-US" altLang="zh-CN" dirty="0"/>
          </a:p>
          <a:p>
            <a:r>
              <a:rPr lang="en-US" dirty="0"/>
              <a:t>…</a:t>
            </a:r>
            <a:endParaRPr lang="en-US" dirty="0"/>
          </a:p>
          <a:p>
            <a:r>
              <a:rPr lang="zh-CN" altLang="en-US" dirty="0"/>
              <a:t>接下來我會詳細介紹一下企業版的各項功能價值</a:t>
            </a:r>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第一點就是團隊管理</a:t>
            </a:r>
            <a:endParaRPr lang="en-US" altLang="zh-CN" dirty="0"/>
          </a:p>
          <a:p>
            <a:pPr algn="l"/>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我們有完善的團隊管理模組，在團隊標籤頁下可以看到你所參加或組建的所有團隊，並顯示你的帳戶在該團隊中的身份</a:t>
            </a:r>
            <a:endParaRPr lang="en-US" altLang="zh-CN" dirty="0"/>
          </a:p>
          <a:p>
            <a:r>
              <a:rPr lang="zh-CN" altLang="en-US" dirty="0"/>
              <a:t>點進團隊能夠看到每個團隊下的用戶明細列表和一些詳細字段資訊 包括。。。</a:t>
            </a:r>
            <a:endParaRPr lang="en-US" altLang="zh-CN" dirty="0"/>
          </a:p>
          <a:p>
            <a:r>
              <a:rPr lang="zh-CN" altLang="en-US" dirty="0"/>
              <a:t>對於團隊管理 可以對用戶進行邀請或者移除 邀請支持單個邀請和使用範本批量邀請</a:t>
            </a:r>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然後還有快速搜索欄 方便對團隊中的用戶進行精准搜索 </a:t>
            </a:r>
            <a:endParaRPr lang="en-US" altLang="zh-CN" dirty="0"/>
          </a:p>
          <a:p>
            <a:r>
              <a:rPr lang="zh-CN" altLang="en-US" dirty="0"/>
              <a:t>另外如果不想手動創建團隊的話 還支持同步企業內部通訊工具通訊錄來關聯創建 即時更新 避免手動創建的龐大工作量</a:t>
            </a:r>
            <a:endParaRPr lang="en-US" altLang="zh-CN"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dirty="0"/>
              <a:t>然後是關於產品座席的分配 </a:t>
            </a:r>
            <a:endParaRPr lang="en-US" altLang="zh-CN" dirty="0"/>
          </a:p>
          <a:p>
            <a:pPr algn="l"/>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帳號授權系統對產品座席的分配提供了兩個維度的選擇</a:t>
            </a:r>
            <a:endParaRPr lang="en-US" altLang="zh-CN" dirty="0"/>
          </a:p>
          <a:p>
            <a:r>
              <a:rPr lang="zh-CN" altLang="en-US" dirty="0"/>
              <a:t>可以很方便地對產品座席的授權進行管理 即時分配 即時移除 即時生效</a:t>
            </a:r>
            <a:endParaRPr lang="en-US" altLang="zh-CN" dirty="0"/>
          </a:p>
          <a:p>
            <a:r>
              <a:rPr lang="zh-CN" altLang="en-US" dirty="0"/>
              <a:t>集中式管理 既避免了單機版授權的分散式管理難題 也避免了現有網路授權下的保留授權概念導致的授權浪費</a:t>
            </a:r>
            <a:endParaRPr lang="en-US" dirty="0"/>
          </a:p>
          <a:p>
            <a:endParaRPr lang="en-US" dirty="0"/>
          </a:p>
        </p:txBody>
      </p:sp>
      <p:sp>
        <p:nvSpPr>
          <p:cNvPr id="4" name="灯片编号占位符 3"/>
          <p:cNvSpPr>
            <a:spLocks noGrp="1"/>
          </p:cNvSpPr>
          <p:nvPr>
            <p:ph type="sldNum" sz="quarter" idx="5"/>
          </p:nvPr>
        </p:nvSpPr>
        <p:spPr/>
        <p:txBody>
          <a:bodyPr/>
          <a:lstStyle/>
          <a:p>
            <a:fld id="{348F59EC-E0B5-482A-9E40-CD11786BEE5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79"/>
            <a:ext cx="12192000" cy="685604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跨页背景">
    <p:bg>
      <p:bgPr>
        <a:solidFill>
          <a:srgbClr val="1F63BA"/>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章节页03">
    <p:bg>
      <p:bgPr>
        <a:gradFill>
          <a:gsLst>
            <a:gs pos="0">
              <a:srgbClr val="4385E2"/>
            </a:gs>
            <a:gs pos="100000">
              <a:srgbClr val="5196D2"/>
            </a:gs>
          </a:gsLst>
          <a:lin ang="4200000" scaled="0"/>
        </a:gra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rotWithShape="1">
          <a:blip r:embed="rId2">
            <a:alphaModFix amt="25000"/>
            <a:extLst>
              <a:ext uri="{28A0092B-C50C-407E-A947-70E740481C1C}">
                <a14:useLocalDpi xmlns:a14="http://schemas.microsoft.com/office/drawing/2010/main" val="0"/>
              </a:ext>
            </a:extLst>
          </a:blip>
          <a:srcRect t="11026"/>
          <a:stretch>
            <a:fillRect/>
          </a:stretch>
        </p:blipFill>
        <p:spPr bwMode="auto">
          <a:xfrm rot="5400000">
            <a:off x="2670296" y="-2670296"/>
            <a:ext cx="6851409" cy="121920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跨页背景4">
    <p:bg>
      <p:bgPr>
        <a:gradFill>
          <a:gsLst>
            <a:gs pos="0">
              <a:srgbClr val="4385E2"/>
            </a:gs>
            <a:gs pos="100000">
              <a:srgbClr val="5196D2"/>
            </a:gs>
          </a:gsLst>
          <a:lin ang="4200000" scaled="0"/>
        </a:gradFill>
        <a:effectLst/>
      </p:bgPr>
    </p:bg>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a:alphaModFix amt="26000"/>
            <a:extLst>
              <a:ext uri="{28A0092B-C50C-407E-A947-70E740481C1C}">
                <a14:useLocalDpi xmlns:a14="http://schemas.microsoft.com/office/drawing/2010/main" val="0"/>
              </a:ext>
            </a:extLst>
          </a:blip>
          <a:srcRect l="1639" r="17" b="257"/>
          <a:stretch>
            <a:fillRect/>
          </a:stretch>
        </p:blipFill>
        <p:spPr bwMode="auto">
          <a:xfrm rot="5400000" flipH="1">
            <a:off x="2666999" y="-2667001"/>
            <a:ext cx="6858000" cy="121920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
    <p:bg>
      <p:bgPr>
        <a:solidFill>
          <a:srgbClr val="016BD3"/>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79"/>
            <a:ext cx="12192000" cy="6856041"/>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alphaModFix amt="8000"/>
          </a:blip>
          <a:srcRect t="4984" r="273" b="-294"/>
          <a:stretch>
            <a:fillRect/>
          </a:stretch>
        </p:blipFill>
        <p:spPr>
          <a:xfrm>
            <a:off x="1" y="0"/>
            <a:ext cx="12192000"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章节页01">
    <p:bg>
      <p:bgPr>
        <a:solidFill>
          <a:srgbClr val="1F63BA"/>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alphaModFix amt="11000"/>
          </a:blip>
          <a:srcRect l="7120" r="11313"/>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居中版式">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6445028"/>
            <a:ext cx="12192000" cy="425386"/>
          </a:xfrm>
          <a:prstGeom prst="rect">
            <a:avLst/>
          </a:prstGeom>
        </p:spPr>
      </p:pic>
      <p:pic>
        <p:nvPicPr>
          <p:cNvPr id="12" name="图片 11" descr="画着卡通人物&#10;&#10;中度可信度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5325" y="6602841"/>
            <a:ext cx="640800" cy="85346"/>
          </a:xfrm>
          <a:prstGeom prst="rect">
            <a:avLst/>
          </a:prstGeom>
        </p:spPr>
      </p:pic>
      <p:sp>
        <p:nvSpPr>
          <p:cNvPr id="13" name="文本框 12"/>
          <p:cNvSpPr txBox="1"/>
          <p:nvPr userDrawn="1"/>
        </p:nvSpPr>
        <p:spPr>
          <a:xfrm>
            <a:off x="7445937" y="6535300"/>
            <a:ext cx="3110587" cy="215444"/>
          </a:xfrm>
          <a:prstGeom prst="rect">
            <a:avLst/>
          </a:prstGeom>
          <a:noFill/>
        </p:spPr>
        <p:txBody>
          <a:bodyPr wrap="square">
            <a:spAutoFit/>
          </a:bodyPr>
          <a:lstStyle/>
          <a:p>
            <a:pPr marL="0" indent="0" algn="r">
              <a:buNone/>
            </a:pP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Reliable All-in-One </a:t>
            </a:r>
            <a:r>
              <a:rPr lang="en-US" altLang="zh-CN" sz="800" b="0" spc="170" baseline="0" dirty="0" err="1">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CAx</a:t>
            </a: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 Solutions Provider</a:t>
            </a:r>
            <a:endParaRPr lang="zh-CN" altLang="en-US" sz="800" b="0" spc="170" baseline="0" dirty="0">
              <a:solidFill>
                <a:srgbClr val="2068D2"/>
              </a:solidFill>
              <a:latin typeface="Open Sans" panose="020B0606030504020204" pitchFamily="34" charset="0"/>
              <a:ea typeface="Microsoft YaHei" panose="020B0503020204020204" pitchFamily="34" charset="-122"/>
              <a:cs typeface="Open Sans" panose="020B0606030504020204" pitchFamily="34" charset="0"/>
              <a:sym typeface="+mn-l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左对齐版式">
    <p:spTree>
      <p:nvGrpSpPr>
        <p:cNvPr id="1" name=""/>
        <p:cNvGrpSpPr/>
        <p:nvPr/>
      </p:nvGrpSpPr>
      <p:grpSpPr>
        <a:xfrm>
          <a:off x="0" y="0"/>
          <a:ext cx="0" cy="0"/>
          <a:chOff x="0" y="0"/>
          <a:chExt cx="0" cy="0"/>
        </a:xfrm>
      </p:grpSpPr>
      <p:sp>
        <p:nvSpPr>
          <p:cNvPr id="6" name="同侧圆角矩形 11"/>
          <p:cNvSpPr/>
          <p:nvPr userDrawn="1"/>
        </p:nvSpPr>
        <p:spPr>
          <a:xfrm rot="5400000">
            <a:off x="4915090" y="-4555820"/>
            <a:ext cx="665018" cy="10495196"/>
          </a:xfrm>
          <a:custGeom>
            <a:avLst/>
            <a:gdLst>
              <a:gd name="connsiteX0" fmla="*/ 110839 w 665018"/>
              <a:gd name="connsiteY0" fmla="*/ 0 h 10495155"/>
              <a:gd name="connsiteX1" fmla="*/ 554179 w 665018"/>
              <a:gd name="connsiteY1" fmla="*/ 0 h 10495155"/>
              <a:gd name="connsiteX2" fmla="*/ 665018 w 665018"/>
              <a:gd name="connsiteY2" fmla="*/ 110839 h 10495155"/>
              <a:gd name="connsiteX3" fmla="*/ 665018 w 665018"/>
              <a:gd name="connsiteY3" fmla="*/ 10495155 h 10495155"/>
              <a:gd name="connsiteX4" fmla="*/ 665018 w 665018"/>
              <a:gd name="connsiteY4" fmla="*/ 10495155 h 10495155"/>
              <a:gd name="connsiteX5" fmla="*/ 0 w 665018"/>
              <a:gd name="connsiteY5" fmla="*/ 10495155 h 10495155"/>
              <a:gd name="connsiteX6" fmla="*/ 0 w 665018"/>
              <a:gd name="connsiteY6" fmla="*/ 10495155 h 10495155"/>
              <a:gd name="connsiteX7" fmla="*/ 0 w 665018"/>
              <a:gd name="connsiteY7" fmla="*/ 110839 h 10495155"/>
              <a:gd name="connsiteX8" fmla="*/ 110839 w 665018"/>
              <a:gd name="connsiteY8" fmla="*/ 0 h 10495155"/>
              <a:gd name="connsiteX0-1" fmla="*/ 75914 w 665018"/>
              <a:gd name="connsiteY0-2" fmla="*/ 0 h 10495158"/>
              <a:gd name="connsiteX1-3" fmla="*/ 554179 w 665018"/>
              <a:gd name="connsiteY1-4" fmla="*/ 3 h 10495158"/>
              <a:gd name="connsiteX2-5" fmla="*/ 665018 w 665018"/>
              <a:gd name="connsiteY2-6" fmla="*/ 110842 h 10495158"/>
              <a:gd name="connsiteX3-7" fmla="*/ 665018 w 665018"/>
              <a:gd name="connsiteY3-8" fmla="*/ 10495158 h 10495158"/>
              <a:gd name="connsiteX4-9" fmla="*/ 665018 w 665018"/>
              <a:gd name="connsiteY4-10" fmla="*/ 10495158 h 10495158"/>
              <a:gd name="connsiteX5-11" fmla="*/ 0 w 665018"/>
              <a:gd name="connsiteY5-12" fmla="*/ 10495158 h 10495158"/>
              <a:gd name="connsiteX6-13" fmla="*/ 0 w 665018"/>
              <a:gd name="connsiteY6-14" fmla="*/ 10495158 h 10495158"/>
              <a:gd name="connsiteX7-15" fmla="*/ 0 w 665018"/>
              <a:gd name="connsiteY7-16" fmla="*/ 110842 h 10495158"/>
              <a:gd name="connsiteX8-17" fmla="*/ 75914 w 665018"/>
              <a:gd name="connsiteY8-18" fmla="*/ 0 h 10495158"/>
              <a:gd name="connsiteX0-19" fmla="*/ 75914 w 665018"/>
              <a:gd name="connsiteY0-20" fmla="*/ 0 h 10495158"/>
              <a:gd name="connsiteX1-21" fmla="*/ 554179 w 665018"/>
              <a:gd name="connsiteY1-22" fmla="*/ 3 h 10495158"/>
              <a:gd name="connsiteX2-23" fmla="*/ 665018 w 665018"/>
              <a:gd name="connsiteY2-24" fmla="*/ 110842 h 10495158"/>
              <a:gd name="connsiteX3-25" fmla="*/ 665018 w 665018"/>
              <a:gd name="connsiteY3-26" fmla="*/ 10495158 h 10495158"/>
              <a:gd name="connsiteX4-27" fmla="*/ 665018 w 665018"/>
              <a:gd name="connsiteY4-28" fmla="*/ 10495158 h 10495158"/>
              <a:gd name="connsiteX5-29" fmla="*/ 0 w 665018"/>
              <a:gd name="connsiteY5-30" fmla="*/ 10495158 h 10495158"/>
              <a:gd name="connsiteX6-31" fmla="*/ 0 w 665018"/>
              <a:gd name="connsiteY6-32" fmla="*/ 10495158 h 10495158"/>
              <a:gd name="connsiteX7-33" fmla="*/ 0 w 665018"/>
              <a:gd name="connsiteY7-34" fmla="*/ 88617 h 10495158"/>
              <a:gd name="connsiteX8-35" fmla="*/ 75914 w 665018"/>
              <a:gd name="connsiteY8-36" fmla="*/ 0 h 10495158"/>
              <a:gd name="connsiteX0-37" fmla="*/ 75914 w 665018"/>
              <a:gd name="connsiteY0-38" fmla="*/ 0 h 10495158"/>
              <a:gd name="connsiteX1-39" fmla="*/ 170004 w 665018"/>
              <a:gd name="connsiteY1-40" fmla="*/ 3 h 10495158"/>
              <a:gd name="connsiteX2-41" fmla="*/ 665018 w 665018"/>
              <a:gd name="connsiteY2-42" fmla="*/ 110842 h 10495158"/>
              <a:gd name="connsiteX3-43" fmla="*/ 665018 w 665018"/>
              <a:gd name="connsiteY3-44" fmla="*/ 10495158 h 10495158"/>
              <a:gd name="connsiteX4-45" fmla="*/ 665018 w 665018"/>
              <a:gd name="connsiteY4-46" fmla="*/ 10495158 h 10495158"/>
              <a:gd name="connsiteX5-47" fmla="*/ 0 w 665018"/>
              <a:gd name="connsiteY5-48" fmla="*/ 10495158 h 10495158"/>
              <a:gd name="connsiteX6-49" fmla="*/ 0 w 665018"/>
              <a:gd name="connsiteY6-50" fmla="*/ 10495158 h 10495158"/>
              <a:gd name="connsiteX7-51" fmla="*/ 0 w 665018"/>
              <a:gd name="connsiteY7-52" fmla="*/ 88617 h 10495158"/>
              <a:gd name="connsiteX8-53" fmla="*/ 75914 w 665018"/>
              <a:gd name="connsiteY8-54" fmla="*/ 0 h 10495158"/>
              <a:gd name="connsiteX0-55" fmla="*/ 75914 w 665018"/>
              <a:gd name="connsiteY0-56" fmla="*/ 0 h 10495158"/>
              <a:gd name="connsiteX1-57" fmla="*/ 170004 w 665018"/>
              <a:gd name="connsiteY1-58" fmla="*/ 3 h 10495158"/>
              <a:gd name="connsiteX2-59" fmla="*/ 661843 w 665018"/>
              <a:gd name="connsiteY2-60" fmla="*/ 653767 h 10495158"/>
              <a:gd name="connsiteX3-61" fmla="*/ 665018 w 665018"/>
              <a:gd name="connsiteY3-62" fmla="*/ 10495158 h 10495158"/>
              <a:gd name="connsiteX4-63" fmla="*/ 665018 w 665018"/>
              <a:gd name="connsiteY4-64" fmla="*/ 10495158 h 10495158"/>
              <a:gd name="connsiteX5-65" fmla="*/ 0 w 665018"/>
              <a:gd name="connsiteY5-66" fmla="*/ 10495158 h 10495158"/>
              <a:gd name="connsiteX6-67" fmla="*/ 0 w 665018"/>
              <a:gd name="connsiteY6-68" fmla="*/ 10495158 h 10495158"/>
              <a:gd name="connsiteX7-69" fmla="*/ 0 w 665018"/>
              <a:gd name="connsiteY7-70" fmla="*/ 88617 h 10495158"/>
              <a:gd name="connsiteX8-71" fmla="*/ 75914 w 665018"/>
              <a:gd name="connsiteY8-72" fmla="*/ 0 h 10495158"/>
              <a:gd name="connsiteX0-73" fmla="*/ 75914 w 665018"/>
              <a:gd name="connsiteY0-74" fmla="*/ 0 h 10495158"/>
              <a:gd name="connsiteX1-75" fmla="*/ 170004 w 665018"/>
              <a:gd name="connsiteY1-76" fmla="*/ 3 h 10495158"/>
              <a:gd name="connsiteX2-77" fmla="*/ 661843 w 665018"/>
              <a:gd name="connsiteY2-78" fmla="*/ 485492 h 10495158"/>
              <a:gd name="connsiteX3-79" fmla="*/ 665018 w 665018"/>
              <a:gd name="connsiteY3-80" fmla="*/ 10495158 h 10495158"/>
              <a:gd name="connsiteX4-81" fmla="*/ 665018 w 665018"/>
              <a:gd name="connsiteY4-82" fmla="*/ 10495158 h 10495158"/>
              <a:gd name="connsiteX5-83" fmla="*/ 0 w 665018"/>
              <a:gd name="connsiteY5-84" fmla="*/ 10495158 h 10495158"/>
              <a:gd name="connsiteX6-85" fmla="*/ 0 w 665018"/>
              <a:gd name="connsiteY6-86" fmla="*/ 10495158 h 10495158"/>
              <a:gd name="connsiteX7-87" fmla="*/ 0 w 665018"/>
              <a:gd name="connsiteY7-88" fmla="*/ 88617 h 10495158"/>
              <a:gd name="connsiteX8-89" fmla="*/ 75914 w 665018"/>
              <a:gd name="connsiteY8-90" fmla="*/ 0 h 10495158"/>
              <a:gd name="connsiteX0-91" fmla="*/ 75914 w 665018"/>
              <a:gd name="connsiteY0-92" fmla="*/ 0 h 10495158"/>
              <a:gd name="connsiteX1-93" fmla="*/ 170004 w 665018"/>
              <a:gd name="connsiteY1-94" fmla="*/ 3 h 10495158"/>
              <a:gd name="connsiteX2-95" fmla="*/ 661843 w 665018"/>
              <a:gd name="connsiteY2-96" fmla="*/ 485492 h 10495158"/>
              <a:gd name="connsiteX3-97" fmla="*/ 665018 w 665018"/>
              <a:gd name="connsiteY3-98" fmla="*/ 10495158 h 10495158"/>
              <a:gd name="connsiteX4-99" fmla="*/ 665018 w 665018"/>
              <a:gd name="connsiteY4-100" fmla="*/ 10495158 h 10495158"/>
              <a:gd name="connsiteX5-101" fmla="*/ 0 w 665018"/>
              <a:gd name="connsiteY5-102" fmla="*/ 10495158 h 10495158"/>
              <a:gd name="connsiteX6-103" fmla="*/ 0 w 665018"/>
              <a:gd name="connsiteY6-104" fmla="*/ 10495158 h 10495158"/>
              <a:gd name="connsiteX7-105" fmla="*/ 0 w 665018"/>
              <a:gd name="connsiteY7-106" fmla="*/ 88617 h 10495158"/>
              <a:gd name="connsiteX8-107" fmla="*/ 75914 w 665018"/>
              <a:gd name="connsiteY8-108" fmla="*/ 0 h 10495158"/>
              <a:gd name="connsiteX0-109" fmla="*/ 75914 w 665018"/>
              <a:gd name="connsiteY0-110" fmla="*/ 37 h 10495195"/>
              <a:gd name="connsiteX1-111" fmla="*/ 170004 w 665018"/>
              <a:gd name="connsiteY1-112" fmla="*/ 40 h 10495195"/>
              <a:gd name="connsiteX2-113" fmla="*/ 661843 w 665018"/>
              <a:gd name="connsiteY2-114" fmla="*/ 485529 h 10495195"/>
              <a:gd name="connsiteX3-115" fmla="*/ 665018 w 665018"/>
              <a:gd name="connsiteY3-116" fmla="*/ 10495195 h 10495195"/>
              <a:gd name="connsiteX4-117" fmla="*/ 665018 w 665018"/>
              <a:gd name="connsiteY4-118" fmla="*/ 10495195 h 10495195"/>
              <a:gd name="connsiteX5-119" fmla="*/ 0 w 665018"/>
              <a:gd name="connsiteY5-120" fmla="*/ 10495195 h 10495195"/>
              <a:gd name="connsiteX6-121" fmla="*/ 0 w 665018"/>
              <a:gd name="connsiteY6-122" fmla="*/ 10495195 h 10495195"/>
              <a:gd name="connsiteX7-123" fmla="*/ 0 w 665018"/>
              <a:gd name="connsiteY7-124" fmla="*/ 88654 h 10495195"/>
              <a:gd name="connsiteX8-125" fmla="*/ 75914 w 665018"/>
              <a:gd name="connsiteY8-126" fmla="*/ 37 h 10495195"/>
              <a:gd name="connsiteX0-127" fmla="*/ 75914 w 665018"/>
              <a:gd name="connsiteY0-128" fmla="*/ 30 h 10495188"/>
              <a:gd name="connsiteX1-129" fmla="*/ 170004 w 665018"/>
              <a:gd name="connsiteY1-130" fmla="*/ 33 h 10495188"/>
              <a:gd name="connsiteX2-131" fmla="*/ 661843 w 665018"/>
              <a:gd name="connsiteY2-132" fmla="*/ 485522 h 10495188"/>
              <a:gd name="connsiteX3-133" fmla="*/ 665018 w 665018"/>
              <a:gd name="connsiteY3-134" fmla="*/ 10495188 h 10495188"/>
              <a:gd name="connsiteX4-135" fmla="*/ 665018 w 665018"/>
              <a:gd name="connsiteY4-136" fmla="*/ 10495188 h 10495188"/>
              <a:gd name="connsiteX5-137" fmla="*/ 0 w 665018"/>
              <a:gd name="connsiteY5-138" fmla="*/ 10495188 h 10495188"/>
              <a:gd name="connsiteX6-139" fmla="*/ 0 w 665018"/>
              <a:gd name="connsiteY6-140" fmla="*/ 10495188 h 10495188"/>
              <a:gd name="connsiteX7-141" fmla="*/ 0 w 665018"/>
              <a:gd name="connsiteY7-142" fmla="*/ 88647 h 10495188"/>
              <a:gd name="connsiteX8-143" fmla="*/ 75914 w 665018"/>
              <a:gd name="connsiteY8-144" fmla="*/ 30 h 10495188"/>
              <a:gd name="connsiteX0-145" fmla="*/ 75914 w 665018"/>
              <a:gd name="connsiteY0-146" fmla="*/ 37 h 10495195"/>
              <a:gd name="connsiteX1-147" fmla="*/ 170004 w 665018"/>
              <a:gd name="connsiteY1-148" fmla="*/ 40 h 10495195"/>
              <a:gd name="connsiteX2-149" fmla="*/ 661843 w 665018"/>
              <a:gd name="connsiteY2-150" fmla="*/ 485529 h 10495195"/>
              <a:gd name="connsiteX3-151" fmla="*/ 665018 w 665018"/>
              <a:gd name="connsiteY3-152" fmla="*/ 10495195 h 10495195"/>
              <a:gd name="connsiteX4-153" fmla="*/ 665018 w 665018"/>
              <a:gd name="connsiteY4-154" fmla="*/ 10495195 h 10495195"/>
              <a:gd name="connsiteX5-155" fmla="*/ 0 w 665018"/>
              <a:gd name="connsiteY5-156" fmla="*/ 10495195 h 10495195"/>
              <a:gd name="connsiteX6-157" fmla="*/ 0 w 665018"/>
              <a:gd name="connsiteY6-158" fmla="*/ 10495195 h 10495195"/>
              <a:gd name="connsiteX7-159" fmla="*/ 0 w 665018"/>
              <a:gd name="connsiteY7-160" fmla="*/ 88654 h 10495195"/>
              <a:gd name="connsiteX8-161" fmla="*/ 75914 w 665018"/>
              <a:gd name="connsiteY8-162" fmla="*/ 37 h 10495195"/>
              <a:gd name="connsiteX0-163" fmla="*/ 75914 w 665018"/>
              <a:gd name="connsiteY0-164" fmla="*/ 39 h 10495197"/>
              <a:gd name="connsiteX1-165" fmla="*/ 170004 w 665018"/>
              <a:gd name="connsiteY1-166" fmla="*/ 42 h 10495197"/>
              <a:gd name="connsiteX2-167" fmla="*/ 636443 w 665018"/>
              <a:gd name="connsiteY2-168" fmla="*/ 479179 h 10495197"/>
              <a:gd name="connsiteX3-169" fmla="*/ 665018 w 665018"/>
              <a:gd name="connsiteY3-170" fmla="*/ 10495197 h 10495197"/>
              <a:gd name="connsiteX4-171" fmla="*/ 665018 w 665018"/>
              <a:gd name="connsiteY4-172" fmla="*/ 10495197 h 10495197"/>
              <a:gd name="connsiteX5-173" fmla="*/ 0 w 665018"/>
              <a:gd name="connsiteY5-174" fmla="*/ 10495197 h 10495197"/>
              <a:gd name="connsiteX6-175" fmla="*/ 0 w 665018"/>
              <a:gd name="connsiteY6-176" fmla="*/ 10495197 h 10495197"/>
              <a:gd name="connsiteX7-177" fmla="*/ 0 w 665018"/>
              <a:gd name="connsiteY7-178" fmla="*/ 88656 h 10495197"/>
              <a:gd name="connsiteX8-179" fmla="*/ 75914 w 665018"/>
              <a:gd name="connsiteY8-180" fmla="*/ 39 h 10495197"/>
              <a:gd name="connsiteX0-181" fmla="*/ 75914 w 665018"/>
              <a:gd name="connsiteY0-182" fmla="*/ 34 h 10495192"/>
              <a:gd name="connsiteX1-183" fmla="*/ 170004 w 665018"/>
              <a:gd name="connsiteY1-184" fmla="*/ 37 h 10495192"/>
              <a:gd name="connsiteX2-185" fmla="*/ 658668 w 665018"/>
              <a:gd name="connsiteY2-186" fmla="*/ 504572 h 10495192"/>
              <a:gd name="connsiteX3-187" fmla="*/ 665018 w 665018"/>
              <a:gd name="connsiteY3-188" fmla="*/ 10495192 h 10495192"/>
              <a:gd name="connsiteX4-189" fmla="*/ 665018 w 665018"/>
              <a:gd name="connsiteY4-190" fmla="*/ 10495192 h 10495192"/>
              <a:gd name="connsiteX5-191" fmla="*/ 0 w 665018"/>
              <a:gd name="connsiteY5-192" fmla="*/ 10495192 h 10495192"/>
              <a:gd name="connsiteX6-193" fmla="*/ 0 w 665018"/>
              <a:gd name="connsiteY6-194" fmla="*/ 10495192 h 10495192"/>
              <a:gd name="connsiteX7-195" fmla="*/ 0 w 665018"/>
              <a:gd name="connsiteY7-196" fmla="*/ 88651 h 10495192"/>
              <a:gd name="connsiteX8-197" fmla="*/ 75914 w 665018"/>
              <a:gd name="connsiteY8-198" fmla="*/ 34 h 10495192"/>
              <a:gd name="connsiteX0-199" fmla="*/ 75914 w 665018"/>
              <a:gd name="connsiteY0-200" fmla="*/ 38 h 10495196"/>
              <a:gd name="connsiteX1-201" fmla="*/ 170004 w 665018"/>
              <a:gd name="connsiteY1-202" fmla="*/ 41 h 10495196"/>
              <a:gd name="connsiteX2-203" fmla="*/ 658668 w 665018"/>
              <a:gd name="connsiteY2-204" fmla="*/ 504576 h 10495196"/>
              <a:gd name="connsiteX3-205" fmla="*/ 665018 w 665018"/>
              <a:gd name="connsiteY3-206" fmla="*/ 10495196 h 10495196"/>
              <a:gd name="connsiteX4-207" fmla="*/ 665018 w 665018"/>
              <a:gd name="connsiteY4-208" fmla="*/ 10495196 h 10495196"/>
              <a:gd name="connsiteX5-209" fmla="*/ 0 w 665018"/>
              <a:gd name="connsiteY5-210" fmla="*/ 10495196 h 10495196"/>
              <a:gd name="connsiteX6-211" fmla="*/ 0 w 665018"/>
              <a:gd name="connsiteY6-212" fmla="*/ 10495196 h 10495196"/>
              <a:gd name="connsiteX7-213" fmla="*/ 0 w 665018"/>
              <a:gd name="connsiteY7-214" fmla="*/ 88655 h 10495196"/>
              <a:gd name="connsiteX8-215" fmla="*/ 75914 w 665018"/>
              <a:gd name="connsiteY8-216" fmla="*/ 38 h 104951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65018" h="10495196">
                <a:moveTo>
                  <a:pt x="75914" y="38"/>
                </a:moveTo>
                <a:lnTo>
                  <a:pt x="170004" y="41"/>
                </a:lnTo>
                <a:cubicBezTo>
                  <a:pt x="453469" y="-3134"/>
                  <a:pt x="665018" y="176659"/>
                  <a:pt x="658668" y="504576"/>
                </a:cubicBezTo>
                <a:cubicBezTo>
                  <a:pt x="659726" y="3785040"/>
                  <a:pt x="663960" y="7214732"/>
                  <a:pt x="665018" y="10495196"/>
                </a:cubicBezTo>
                <a:lnTo>
                  <a:pt x="665018" y="10495196"/>
                </a:lnTo>
                <a:lnTo>
                  <a:pt x="0" y="10495196"/>
                </a:lnTo>
                <a:lnTo>
                  <a:pt x="0" y="10495196"/>
                </a:lnTo>
                <a:lnTo>
                  <a:pt x="0" y="88655"/>
                </a:lnTo>
                <a:cubicBezTo>
                  <a:pt x="0" y="27440"/>
                  <a:pt x="14699" y="38"/>
                  <a:pt x="75914" y="38"/>
                </a:cubicBezTo>
                <a:close/>
              </a:path>
            </a:pathLst>
          </a:custGeom>
          <a:solidFill>
            <a:srgbClr val="377B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2" name="图片 11"/>
          <p:cNvPicPr>
            <a:picLocks noChangeAspect="1"/>
          </p:cNvPicPr>
          <p:nvPr userDrawn="1"/>
        </p:nvPicPr>
        <p:blipFill>
          <a:blip r:embed="rId2"/>
          <a:stretch>
            <a:fillRect/>
          </a:stretch>
        </p:blipFill>
        <p:spPr>
          <a:xfrm>
            <a:off x="0" y="6445028"/>
            <a:ext cx="12192000" cy="425386"/>
          </a:xfrm>
          <a:prstGeom prst="rect">
            <a:avLst/>
          </a:prstGeom>
        </p:spPr>
      </p:pic>
      <p:pic>
        <p:nvPicPr>
          <p:cNvPr id="13" name="图片 12" descr="画着卡通人物&#10;&#10;中度可信度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5325" y="6602841"/>
            <a:ext cx="640800" cy="85346"/>
          </a:xfrm>
          <a:prstGeom prst="rect">
            <a:avLst/>
          </a:prstGeom>
        </p:spPr>
      </p:pic>
      <p:sp>
        <p:nvSpPr>
          <p:cNvPr id="14" name="文本框 13"/>
          <p:cNvSpPr txBox="1"/>
          <p:nvPr userDrawn="1"/>
        </p:nvSpPr>
        <p:spPr>
          <a:xfrm>
            <a:off x="7445937" y="6535300"/>
            <a:ext cx="3110587" cy="215444"/>
          </a:xfrm>
          <a:prstGeom prst="rect">
            <a:avLst/>
          </a:prstGeom>
          <a:noFill/>
        </p:spPr>
        <p:txBody>
          <a:bodyPr wrap="square">
            <a:spAutoFit/>
          </a:bodyPr>
          <a:lstStyle/>
          <a:p>
            <a:pPr marL="0" indent="0" algn="r">
              <a:buNone/>
            </a:pP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Reliable All-in-One </a:t>
            </a:r>
            <a:r>
              <a:rPr lang="en-US" altLang="zh-CN" sz="800" b="0" spc="170" baseline="0" dirty="0" err="1">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CAx</a:t>
            </a: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 Solutions Provider</a:t>
            </a:r>
            <a:endParaRPr lang="zh-CN" altLang="en-US" sz="800" b="0" spc="170" baseline="0" dirty="0">
              <a:solidFill>
                <a:srgbClr val="2068D2"/>
              </a:solidFill>
              <a:latin typeface="Open Sans" panose="020B0606030504020204" pitchFamily="34" charset="0"/>
              <a:ea typeface="Microsoft YaHei" panose="020B0503020204020204" pitchFamily="34" charset="-122"/>
              <a:cs typeface="Open Sans" panose="020B0606030504020204" pitchFamily="34" charset="0"/>
              <a:sym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alphaModFix amt="8000"/>
          </a:blip>
          <a:srcRect t="4984" r="273" b="-294"/>
          <a:stretch>
            <a:fillRect/>
          </a:stretch>
        </p:blipFill>
        <p:spPr>
          <a:xfrm>
            <a:off x="1" y="0"/>
            <a:ext cx="12192000" cy="6858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跨页背景1">
    <p:spTree>
      <p:nvGrpSpPr>
        <p:cNvPr id="1" name=""/>
        <p:cNvGrpSpPr/>
        <p:nvPr/>
      </p:nvGrpSpPr>
      <p:grpSpPr>
        <a:xfrm>
          <a:off x="0" y="0"/>
          <a:ext cx="0" cy="0"/>
          <a:chOff x="0" y="0"/>
          <a:chExt cx="0" cy="0"/>
        </a:xfrm>
      </p:grpSpPr>
      <p:sp>
        <p:nvSpPr>
          <p:cNvPr id="2" name="矩形 1"/>
          <p:cNvSpPr/>
          <p:nvPr userDrawn="1"/>
        </p:nvSpPr>
        <p:spPr>
          <a:xfrm rot="5400000">
            <a:off x="2667000" y="-2667000"/>
            <a:ext cx="6858000" cy="12192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地图背景">
    <p:spTree>
      <p:nvGrpSpPr>
        <p:cNvPr id="1" name=""/>
        <p:cNvGrpSpPr/>
        <p:nvPr/>
      </p:nvGrpSpPr>
      <p:grpSpPr>
        <a:xfrm>
          <a:off x="0" y="0"/>
          <a:ext cx="0" cy="0"/>
          <a:chOff x="0" y="0"/>
          <a:chExt cx="0" cy="0"/>
        </a:xfrm>
      </p:grpSpPr>
      <p:sp>
        <p:nvSpPr>
          <p:cNvPr id="2" name="矩形 1"/>
          <p:cNvSpPr/>
          <p:nvPr userDrawn="1"/>
        </p:nvSpPr>
        <p:spPr>
          <a:xfrm rot="16200000" flipV="1">
            <a:off x="2667000" y="-2667000"/>
            <a:ext cx="6858000" cy="12192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章节页02">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alphaModFix amt="13000"/>
          </a:blip>
          <a:srcRect l="9312" t="3315" r="1287" b="26641"/>
          <a:stretch>
            <a:fillRect/>
          </a:stretch>
        </p:blipFill>
        <p:spPr>
          <a:xfrm>
            <a:off x="0" y="0"/>
            <a:ext cx="12217653" cy="6858001"/>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跨页背景2">
    <p:spTree>
      <p:nvGrpSpPr>
        <p:cNvPr id="1" name=""/>
        <p:cNvGrpSpPr/>
        <p:nvPr/>
      </p:nvGrpSpPr>
      <p:grpSpPr>
        <a:xfrm>
          <a:off x="0" y="0"/>
          <a:ext cx="0" cy="0"/>
          <a:chOff x="0" y="0"/>
          <a:chExt cx="0" cy="0"/>
        </a:xfrm>
      </p:grpSpPr>
      <p:grpSp>
        <p:nvGrpSpPr>
          <p:cNvPr id="3" name="组合 2"/>
          <p:cNvGrpSpPr/>
          <p:nvPr userDrawn="1"/>
        </p:nvGrpSpPr>
        <p:grpSpPr>
          <a:xfrm>
            <a:off x="-2074" y="0"/>
            <a:ext cx="12269052" cy="6901341"/>
            <a:chOff x="-2074" y="0"/>
            <a:chExt cx="12269052" cy="6901341"/>
          </a:xfrm>
        </p:grpSpPr>
        <p:sp>
          <p:nvSpPr>
            <p:cNvPr id="4" name="矩形 3"/>
            <p:cNvSpPr/>
            <p:nvPr/>
          </p:nvSpPr>
          <p:spPr>
            <a:xfrm>
              <a:off x="-2074" y="0"/>
              <a:ext cx="12269052" cy="6858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5" name="图片 4"/>
            <p:cNvPicPr>
              <a:picLocks noChangeAspect="1"/>
            </p:cNvPicPr>
            <p:nvPr/>
          </p:nvPicPr>
          <p:blipFill rotWithShape="1">
            <a:blip r:embed="rId2">
              <a:alphaModFix amt="43000"/>
              <a:extLst>
                <a:ext uri="{28A0092B-C50C-407E-A947-70E740481C1C}">
                  <a14:useLocalDpi xmlns:a14="http://schemas.microsoft.com/office/drawing/2010/main" val="0"/>
                </a:ext>
              </a:extLst>
            </a:blip>
            <a:srcRect l="30209" r="22282"/>
            <a:stretch>
              <a:fillRect/>
            </a:stretch>
          </p:blipFill>
          <p:spPr>
            <a:xfrm>
              <a:off x="-2073" y="0"/>
              <a:ext cx="12269051" cy="6901341"/>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跨页背景">
    <p:bg>
      <p:bgPr>
        <a:solidFill>
          <a:srgbClr val="1F63BA"/>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章节页03">
    <p:bg>
      <p:bgPr>
        <a:gradFill>
          <a:gsLst>
            <a:gs pos="0">
              <a:srgbClr val="4385E2"/>
            </a:gs>
            <a:gs pos="100000">
              <a:srgbClr val="5196D2"/>
            </a:gs>
          </a:gsLst>
          <a:lin ang="4200000" scaled="0"/>
        </a:gra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rotWithShape="1">
          <a:blip r:embed="rId2">
            <a:alphaModFix amt="25000"/>
            <a:extLst>
              <a:ext uri="{28A0092B-C50C-407E-A947-70E740481C1C}">
                <a14:useLocalDpi xmlns:a14="http://schemas.microsoft.com/office/drawing/2010/main" val="0"/>
              </a:ext>
            </a:extLst>
          </a:blip>
          <a:srcRect t="11026"/>
          <a:stretch>
            <a:fillRect/>
          </a:stretch>
        </p:blipFill>
        <p:spPr bwMode="auto">
          <a:xfrm rot="5400000">
            <a:off x="2670296" y="-2670296"/>
            <a:ext cx="6851409" cy="121920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跨页背景4">
    <p:bg>
      <p:bgPr>
        <a:gradFill>
          <a:gsLst>
            <a:gs pos="0">
              <a:srgbClr val="4385E2"/>
            </a:gs>
            <a:gs pos="100000">
              <a:srgbClr val="5196D2"/>
            </a:gs>
          </a:gsLst>
          <a:lin ang="4200000" scaled="0"/>
        </a:gradFill>
        <a:effectLst/>
      </p:bgPr>
    </p:bg>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a:alphaModFix amt="26000"/>
            <a:extLst>
              <a:ext uri="{28A0092B-C50C-407E-A947-70E740481C1C}">
                <a14:useLocalDpi xmlns:a14="http://schemas.microsoft.com/office/drawing/2010/main" val="0"/>
              </a:ext>
            </a:extLst>
          </a:blip>
          <a:srcRect l="1639" r="17" b="257"/>
          <a:stretch>
            <a:fillRect/>
          </a:stretch>
        </p:blipFill>
        <p:spPr bwMode="auto">
          <a:xfrm rot="5400000" flipH="1">
            <a:off x="2666999" y="-2667001"/>
            <a:ext cx="6858000" cy="121920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封底">
    <p:bg>
      <p:bgPr>
        <a:solidFill>
          <a:srgbClr val="016BD3"/>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01">
    <p:bg>
      <p:bgPr>
        <a:solidFill>
          <a:srgbClr val="1F63BA"/>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alphaModFix amt="11000"/>
          </a:blip>
          <a:srcRect l="7120" r="11313"/>
          <a:stretch>
            <a:fillRect/>
          </a:stretch>
        </p:blipFill>
        <p:spPr>
          <a:xfrm>
            <a:off x="0" y="1"/>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居中版式">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6445028"/>
            <a:ext cx="12192000" cy="425386"/>
          </a:xfrm>
          <a:prstGeom prst="rect">
            <a:avLst/>
          </a:prstGeom>
        </p:spPr>
      </p:pic>
      <p:pic>
        <p:nvPicPr>
          <p:cNvPr id="12" name="图片 11" descr="画着卡通人物&#10;&#10;中度可信度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5325" y="6602841"/>
            <a:ext cx="640800" cy="85346"/>
          </a:xfrm>
          <a:prstGeom prst="rect">
            <a:avLst/>
          </a:prstGeom>
        </p:spPr>
      </p:pic>
      <p:sp>
        <p:nvSpPr>
          <p:cNvPr id="13" name="文本框 12"/>
          <p:cNvSpPr txBox="1"/>
          <p:nvPr userDrawn="1"/>
        </p:nvSpPr>
        <p:spPr>
          <a:xfrm>
            <a:off x="7445937" y="6535300"/>
            <a:ext cx="3110587" cy="215444"/>
          </a:xfrm>
          <a:prstGeom prst="rect">
            <a:avLst/>
          </a:prstGeom>
          <a:noFill/>
        </p:spPr>
        <p:txBody>
          <a:bodyPr wrap="square">
            <a:spAutoFit/>
          </a:bodyPr>
          <a:lstStyle/>
          <a:p>
            <a:pPr marL="0" indent="0" algn="r">
              <a:buNone/>
            </a:pP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Reliable All-in-One </a:t>
            </a:r>
            <a:r>
              <a:rPr lang="en-US" altLang="zh-CN" sz="800" b="0" spc="170" baseline="0" dirty="0" err="1">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CAx</a:t>
            </a: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 Solutions Provider</a:t>
            </a:r>
            <a:endParaRPr lang="zh-CN" altLang="en-US" sz="800" b="0" spc="170" baseline="0" dirty="0">
              <a:solidFill>
                <a:srgbClr val="2068D2"/>
              </a:solidFill>
              <a:latin typeface="Open Sans" panose="020B0606030504020204" pitchFamily="34" charset="0"/>
              <a:ea typeface="Microsoft YaHei" panose="020B0503020204020204" pitchFamily="34" charset="-122"/>
              <a:cs typeface="Open Sans" panose="020B0606030504020204" pitchFamily="34" charset="0"/>
              <a:sym typeface="+mn-l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左对齐版式">
    <p:spTree>
      <p:nvGrpSpPr>
        <p:cNvPr id="1" name=""/>
        <p:cNvGrpSpPr/>
        <p:nvPr/>
      </p:nvGrpSpPr>
      <p:grpSpPr>
        <a:xfrm>
          <a:off x="0" y="0"/>
          <a:ext cx="0" cy="0"/>
          <a:chOff x="0" y="0"/>
          <a:chExt cx="0" cy="0"/>
        </a:xfrm>
      </p:grpSpPr>
      <p:sp>
        <p:nvSpPr>
          <p:cNvPr id="6" name="同侧圆角矩形 11"/>
          <p:cNvSpPr/>
          <p:nvPr userDrawn="1"/>
        </p:nvSpPr>
        <p:spPr>
          <a:xfrm rot="5400000">
            <a:off x="4915090" y="-4555820"/>
            <a:ext cx="665018" cy="10495196"/>
          </a:xfrm>
          <a:custGeom>
            <a:avLst/>
            <a:gdLst>
              <a:gd name="connsiteX0" fmla="*/ 110839 w 665018"/>
              <a:gd name="connsiteY0" fmla="*/ 0 h 10495155"/>
              <a:gd name="connsiteX1" fmla="*/ 554179 w 665018"/>
              <a:gd name="connsiteY1" fmla="*/ 0 h 10495155"/>
              <a:gd name="connsiteX2" fmla="*/ 665018 w 665018"/>
              <a:gd name="connsiteY2" fmla="*/ 110839 h 10495155"/>
              <a:gd name="connsiteX3" fmla="*/ 665018 w 665018"/>
              <a:gd name="connsiteY3" fmla="*/ 10495155 h 10495155"/>
              <a:gd name="connsiteX4" fmla="*/ 665018 w 665018"/>
              <a:gd name="connsiteY4" fmla="*/ 10495155 h 10495155"/>
              <a:gd name="connsiteX5" fmla="*/ 0 w 665018"/>
              <a:gd name="connsiteY5" fmla="*/ 10495155 h 10495155"/>
              <a:gd name="connsiteX6" fmla="*/ 0 w 665018"/>
              <a:gd name="connsiteY6" fmla="*/ 10495155 h 10495155"/>
              <a:gd name="connsiteX7" fmla="*/ 0 w 665018"/>
              <a:gd name="connsiteY7" fmla="*/ 110839 h 10495155"/>
              <a:gd name="connsiteX8" fmla="*/ 110839 w 665018"/>
              <a:gd name="connsiteY8" fmla="*/ 0 h 10495155"/>
              <a:gd name="connsiteX0-1" fmla="*/ 75914 w 665018"/>
              <a:gd name="connsiteY0-2" fmla="*/ 0 h 10495158"/>
              <a:gd name="connsiteX1-3" fmla="*/ 554179 w 665018"/>
              <a:gd name="connsiteY1-4" fmla="*/ 3 h 10495158"/>
              <a:gd name="connsiteX2-5" fmla="*/ 665018 w 665018"/>
              <a:gd name="connsiteY2-6" fmla="*/ 110842 h 10495158"/>
              <a:gd name="connsiteX3-7" fmla="*/ 665018 w 665018"/>
              <a:gd name="connsiteY3-8" fmla="*/ 10495158 h 10495158"/>
              <a:gd name="connsiteX4-9" fmla="*/ 665018 w 665018"/>
              <a:gd name="connsiteY4-10" fmla="*/ 10495158 h 10495158"/>
              <a:gd name="connsiteX5-11" fmla="*/ 0 w 665018"/>
              <a:gd name="connsiteY5-12" fmla="*/ 10495158 h 10495158"/>
              <a:gd name="connsiteX6-13" fmla="*/ 0 w 665018"/>
              <a:gd name="connsiteY6-14" fmla="*/ 10495158 h 10495158"/>
              <a:gd name="connsiteX7-15" fmla="*/ 0 w 665018"/>
              <a:gd name="connsiteY7-16" fmla="*/ 110842 h 10495158"/>
              <a:gd name="connsiteX8-17" fmla="*/ 75914 w 665018"/>
              <a:gd name="connsiteY8-18" fmla="*/ 0 h 10495158"/>
              <a:gd name="connsiteX0-19" fmla="*/ 75914 w 665018"/>
              <a:gd name="connsiteY0-20" fmla="*/ 0 h 10495158"/>
              <a:gd name="connsiteX1-21" fmla="*/ 554179 w 665018"/>
              <a:gd name="connsiteY1-22" fmla="*/ 3 h 10495158"/>
              <a:gd name="connsiteX2-23" fmla="*/ 665018 w 665018"/>
              <a:gd name="connsiteY2-24" fmla="*/ 110842 h 10495158"/>
              <a:gd name="connsiteX3-25" fmla="*/ 665018 w 665018"/>
              <a:gd name="connsiteY3-26" fmla="*/ 10495158 h 10495158"/>
              <a:gd name="connsiteX4-27" fmla="*/ 665018 w 665018"/>
              <a:gd name="connsiteY4-28" fmla="*/ 10495158 h 10495158"/>
              <a:gd name="connsiteX5-29" fmla="*/ 0 w 665018"/>
              <a:gd name="connsiteY5-30" fmla="*/ 10495158 h 10495158"/>
              <a:gd name="connsiteX6-31" fmla="*/ 0 w 665018"/>
              <a:gd name="connsiteY6-32" fmla="*/ 10495158 h 10495158"/>
              <a:gd name="connsiteX7-33" fmla="*/ 0 w 665018"/>
              <a:gd name="connsiteY7-34" fmla="*/ 88617 h 10495158"/>
              <a:gd name="connsiteX8-35" fmla="*/ 75914 w 665018"/>
              <a:gd name="connsiteY8-36" fmla="*/ 0 h 10495158"/>
              <a:gd name="connsiteX0-37" fmla="*/ 75914 w 665018"/>
              <a:gd name="connsiteY0-38" fmla="*/ 0 h 10495158"/>
              <a:gd name="connsiteX1-39" fmla="*/ 170004 w 665018"/>
              <a:gd name="connsiteY1-40" fmla="*/ 3 h 10495158"/>
              <a:gd name="connsiteX2-41" fmla="*/ 665018 w 665018"/>
              <a:gd name="connsiteY2-42" fmla="*/ 110842 h 10495158"/>
              <a:gd name="connsiteX3-43" fmla="*/ 665018 w 665018"/>
              <a:gd name="connsiteY3-44" fmla="*/ 10495158 h 10495158"/>
              <a:gd name="connsiteX4-45" fmla="*/ 665018 w 665018"/>
              <a:gd name="connsiteY4-46" fmla="*/ 10495158 h 10495158"/>
              <a:gd name="connsiteX5-47" fmla="*/ 0 w 665018"/>
              <a:gd name="connsiteY5-48" fmla="*/ 10495158 h 10495158"/>
              <a:gd name="connsiteX6-49" fmla="*/ 0 w 665018"/>
              <a:gd name="connsiteY6-50" fmla="*/ 10495158 h 10495158"/>
              <a:gd name="connsiteX7-51" fmla="*/ 0 w 665018"/>
              <a:gd name="connsiteY7-52" fmla="*/ 88617 h 10495158"/>
              <a:gd name="connsiteX8-53" fmla="*/ 75914 w 665018"/>
              <a:gd name="connsiteY8-54" fmla="*/ 0 h 10495158"/>
              <a:gd name="connsiteX0-55" fmla="*/ 75914 w 665018"/>
              <a:gd name="connsiteY0-56" fmla="*/ 0 h 10495158"/>
              <a:gd name="connsiteX1-57" fmla="*/ 170004 w 665018"/>
              <a:gd name="connsiteY1-58" fmla="*/ 3 h 10495158"/>
              <a:gd name="connsiteX2-59" fmla="*/ 661843 w 665018"/>
              <a:gd name="connsiteY2-60" fmla="*/ 653767 h 10495158"/>
              <a:gd name="connsiteX3-61" fmla="*/ 665018 w 665018"/>
              <a:gd name="connsiteY3-62" fmla="*/ 10495158 h 10495158"/>
              <a:gd name="connsiteX4-63" fmla="*/ 665018 w 665018"/>
              <a:gd name="connsiteY4-64" fmla="*/ 10495158 h 10495158"/>
              <a:gd name="connsiteX5-65" fmla="*/ 0 w 665018"/>
              <a:gd name="connsiteY5-66" fmla="*/ 10495158 h 10495158"/>
              <a:gd name="connsiteX6-67" fmla="*/ 0 w 665018"/>
              <a:gd name="connsiteY6-68" fmla="*/ 10495158 h 10495158"/>
              <a:gd name="connsiteX7-69" fmla="*/ 0 w 665018"/>
              <a:gd name="connsiteY7-70" fmla="*/ 88617 h 10495158"/>
              <a:gd name="connsiteX8-71" fmla="*/ 75914 w 665018"/>
              <a:gd name="connsiteY8-72" fmla="*/ 0 h 10495158"/>
              <a:gd name="connsiteX0-73" fmla="*/ 75914 w 665018"/>
              <a:gd name="connsiteY0-74" fmla="*/ 0 h 10495158"/>
              <a:gd name="connsiteX1-75" fmla="*/ 170004 w 665018"/>
              <a:gd name="connsiteY1-76" fmla="*/ 3 h 10495158"/>
              <a:gd name="connsiteX2-77" fmla="*/ 661843 w 665018"/>
              <a:gd name="connsiteY2-78" fmla="*/ 485492 h 10495158"/>
              <a:gd name="connsiteX3-79" fmla="*/ 665018 w 665018"/>
              <a:gd name="connsiteY3-80" fmla="*/ 10495158 h 10495158"/>
              <a:gd name="connsiteX4-81" fmla="*/ 665018 w 665018"/>
              <a:gd name="connsiteY4-82" fmla="*/ 10495158 h 10495158"/>
              <a:gd name="connsiteX5-83" fmla="*/ 0 w 665018"/>
              <a:gd name="connsiteY5-84" fmla="*/ 10495158 h 10495158"/>
              <a:gd name="connsiteX6-85" fmla="*/ 0 w 665018"/>
              <a:gd name="connsiteY6-86" fmla="*/ 10495158 h 10495158"/>
              <a:gd name="connsiteX7-87" fmla="*/ 0 w 665018"/>
              <a:gd name="connsiteY7-88" fmla="*/ 88617 h 10495158"/>
              <a:gd name="connsiteX8-89" fmla="*/ 75914 w 665018"/>
              <a:gd name="connsiteY8-90" fmla="*/ 0 h 10495158"/>
              <a:gd name="connsiteX0-91" fmla="*/ 75914 w 665018"/>
              <a:gd name="connsiteY0-92" fmla="*/ 0 h 10495158"/>
              <a:gd name="connsiteX1-93" fmla="*/ 170004 w 665018"/>
              <a:gd name="connsiteY1-94" fmla="*/ 3 h 10495158"/>
              <a:gd name="connsiteX2-95" fmla="*/ 661843 w 665018"/>
              <a:gd name="connsiteY2-96" fmla="*/ 485492 h 10495158"/>
              <a:gd name="connsiteX3-97" fmla="*/ 665018 w 665018"/>
              <a:gd name="connsiteY3-98" fmla="*/ 10495158 h 10495158"/>
              <a:gd name="connsiteX4-99" fmla="*/ 665018 w 665018"/>
              <a:gd name="connsiteY4-100" fmla="*/ 10495158 h 10495158"/>
              <a:gd name="connsiteX5-101" fmla="*/ 0 w 665018"/>
              <a:gd name="connsiteY5-102" fmla="*/ 10495158 h 10495158"/>
              <a:gd name="connsiteX6-103" fmla="*/ 0 w 665018"/>
              <a:gd name="connsiteY6-104" fmla="*/ 10495158 h 10495158"/>
              <a:gd name="connsiteX7-105" fmla="*/ 0 w 665018"/>
              <a:gd name="connsiteY7-106" fmla="*/ 88617 h 10495158"/>
              <a:gd name="connsiteX8-107" fmla="*/ 75914 w 665018"/>
              <a:gd name="connsiteY8-108" fmla="*/ 0 h 10495158"/>
              <a:gd name="connsiteX0-109" fmla="*/ 75914 w 665018"/>
              <a:gd name="connsiteY0-110" fmla="*/ 37 h 10495195"/>
              <a:gd name="connsiteX1-111" fmla="*/ 170004 w 665018"/>
              <a:gd name="connsiteY1-112" fmla="*/ 40 h 10495195"/>
              <a:gd name="connsiteX2-113" fmla="*/ 661843 w 665018"/>
              <a:gd name="connsiteY2-114" fmla="*/ 485529 h 10495195"/>
              <a:gd name="connsiteX3-115" fmla="*/ 665018 w 665018"/>
              <a:gd name="connsiteY3-116" fmla="*/ 10495195 h 10495195"/>
              <a:gd name="connsiteX4-117" fmla="*/ 665018 w 665018"/>
              <a:gd name="connsiteY4-118" fmla="*/ 10495195 h 10495195"/>
              <a:gd name="connsiteX5-119" fmla="*/ 0 w 665018"/>
              <a:gd name="connsiteY5-120" fmla="*/ 10495195 h 10495195"/>
              <a:gd name="connsiteX6-121" fmla="*/ 0 w 665018"/>
              <a:gd name="connsiteY6-122" fmla="*/ 10495195 h 10495195"/>
              <a:gd name="connsiteX7-123" fmla="*/ 0 w 665018"/>
              <a:gd name="connsiteY7-124" fmla="*/ 88654 h 10495195"/>
              <a:gd name="connsiteX8-125" fmla="*/ 75914 w 665018"/>
              <a:gd name="connsiteY8-126" fmla="*/ 37 h 10495195"/>
              <a:gd name="connsiteX0-127" fmla="*/ 75914 w 665018"/>
              <a:gd name="connsiteY0-128" fmla="*/ 30 h 10495188"/>
              <a:gd name="connsiteX1-129" fmla="*/ 170004 w 665018"/>
              <a:gd name="connsiteY1-130" fmla="*/ 33 h 10495188"/>
              <a:gd name="connsiteX2-131" fmla="*/ 661843 w 665018"/>
              <a:gd name="connsiteY2-132" fmla="*/ 485522 h 10495188"/>
              <a:gd name="connsiteX3-133" fmla="*/ 665018 w 665018"/>
              <a:gd name="connsiteY3-134" fmla="*/ 10495188 h 10495188"/>
              <a:gd name="connsiteX4-135" fmla="*/ 665018 w 665018"/>
              <a:gd name="connsiteY4-136" fmla="*/ 10495188 h 10495188"/>
              <a:gd name="connsiteX5-137" fmla="*/ 0 w 665018"/>
              <a:gd name="connsiteY5-138" fmla="*/ 10495188 h 10495188"/>
              <a:gd name="connsiteX6-139" fmla="*/ 0 w 665018"/>
              <a:gd name="connsiteY6-140" fmla="*/ 10495188 h 10495188"/>
              <a:gd name="connsiteX7-141" fmla="*/ 0 w 665018"/>
              <a:gd name="connsiteY7-142" fmla="*/ 88647 h 10495188"/>
              <a:gd name="connsiteX8-143" fmla="*/ 75914 w 665018"/>
              <a:gd name="connsiteY8-144" fmla="*/ 30 h 10495188"/>
              <a:gd name="connsiteX0-145" fmla="*/ 75914 w 665018"/>
              <a:gd name="connsiteY0-146" fmla="*/ 37 h 10495195"/>
              <a:gd name="connsiteX1-147" fmla="*/ 170004 w 665018"/>
              <a:gd name="connsiteY1-148" fmla="*/ 40 h 10495195"/>
              <a:gd name="connsiteX2-149" fmla="*/ 661843 w 665018"/>
              <a:gd name="connsiteY2-150" fmla="*/ 485529 h 10495195"/>
              <a:gd name="connsiteX3-151" fmla="*/ 665018 w 665018"/>
              <a:gd name="connsiteY3-152" fmla="*/ 10495195 h 10495195"/>
              <a:gd name="connsiteX4-153" fmla="*/ 665018 w 665018"/>
              <a:gd name="connsiteY4-154" fmla="*/ 10495195 h 10495195"/>
              <a:gd name="connsiteX5-155" fmla="*/ 0 w 665018"/>
              <a:gd name="connsiteY5-156" fmla="*/ 10495195 h 10495195"/>
              <a:gd name="connsiteX6-157" fmla="*/ 0 w 665018"/>
              <a:gd name="connsiteY6-158" fmla="*/ 10495195 h 10495195"/>
              <a:gd name="connsiteX7-159" fmla="*/ 0 w 665018"/>
              <a:gd name="connsiteY7-160" fmla="*/ 88654 h 10495195"/>
              <a:gd name="connsiteX8-161" fmla="*/ 75914 w 665018"/>
              <a:gd name="connsiteY8-162" fmla="*/ 37 h 10495195"/>
              <a:gd name="connsiteX0-163" fmla="*/ 75914 w 665018"/>
              <a:gd name="connsiteY0-164" fmla="*/ 39 h 10495197"/>
              <a:gd name="connsiteX1-165" fmla="*/ 170004 w 665018"/>
              <a:gd name="connsiteY1-166" fmla="*/ 42 h 10495197"/>
              <a:gd name="connsiteX2-167" fmla="*/ 636443 w 665018"/>
              <a:gd name="connsiteY2-168" fmla="*/ 479179 h 10495197"/>
              <a:gd name="connsiteX3-169" fmla="*/ 665018 w 665018"/>
              <a:gd name="connsiteY3-170" fmla="*/ 10495197 h 10495197"/>
              <a:gd name="connsiteX4-171" fmla="*/ 665018 w 665018"/>
              <a:gd name="connsiteY4-172" fmla="*/ 10495197 h 10495197"/>
              <a:gd name="connsiteX5-173" fmla="*/ 0 w 665018"/>
              <a:gd name="connsiteY5-174" fmla="*/ 10495197 h 10495197"/>
              <a:gd name="connsiteX6-175" fmla="*/ 0 w 665018"/>
              <a:gd name="connsiteY6-176" fmla="*/ 10495197 h 10495197"/>
              <a:gd name="connsiteX7-177" fmla="*/ 0 w 665018"/>
              <a:gd name="connsiteY7-178" fmla="*/ 88656 h 10495197"/>
              <a:gd name="connsiteX8-179" fmla="*/ 75914 w 665018"/>
              <a:gd name="connsiteY8-180" fmla="*/ 39 h 10495197"/>
              <a:gd name="connsiteX0-181" fmla="*/ 75914 w 665018"/>
              <a:gd name="connsiteY0-182" fmla="*/ 34 h 10495192"/>
              <a:gd name="connsiteX1-183" fmla="*/ 170004 w 665018"/>
              <a:gd name="connsiteY1-184" fmla="*/ 37 h 10495192"/>
              <a:gd name="connsiteX2-185" fmla="*/ 658668 w 665018"/>
              <a:gd name="connsiteY2-186" fmla="*/ 504572 h 10495192"/>
              <a:gd name="connsiteX3-187" fmla="*/ 665018 w 665018"/>
              <a:gd name="connsiteY3-188" fmla="*/ 10495192 h 10495192"/>
              <a:gd name="connsiteX4-189" fmla="*/ 665018 w 665018"/>
              <a:gd name="connsiteY4-190" fmla="*/ 10495192 h 10495192"/>
              <a:gd name="connsiteX5-191" fmla="*/ 0 w 665018"/>
              <a:gd name="connsiteY5-192" fmla="*/ 10495192 h 10495192"/>
              <a:gd name="connsiteX6-193" fmla="*/ 0 w 665018"/>
              <a:gd name="connsiteY6-194" fmla="*/ 10495192 h 10495192"/>
              <a:gd name="connsiteX7-195" fmla="*/ 0 w 665018"/>
              <a:gd name="connsiteY7-196" fmla="*/ 88651 h 10495192"/>
              <a:gd name="connsiteX8-197" fmla="*/ 75914 w 665018"/>
              <a:gd name="connsiteY8-198" fmla="*/ 34 h 10495192"/>
              <a:gd name="connsiteX0-199" fmla="*/ 75914 w 665018"/>
              <a:gd name="connsiteY0-200" fmla="*/ 38 h 10495196"/>
              <a:gd name="connsiteX1-201" fmla="*/ 170004 w 665018"/>
              <a:gd name="connsiteY1-202" fmla="*/ 41 h 10495196"/>
              <a:gd name="connsiteX2-203" fmla="*/ 658668 w 665018"/>
              <a:gd name="connsiteY2-204" fmla="*/ 504576 h 10495196"/>
              <a:gd name="connsiteX3-205" fmla="*/ 665018 w 665018"/>
              <a:gd name="connsiteY3-206" fmla="*/ 10495196 h 10495196"/>
              <a:gd name="connsiteX4-207" fmla="*/ 665018 w 665018"/>
              <a:gd name="connsiteY4-208" fmla="*/ 10495196 h 10495196"/>
              <a:gd name="connsiteX5-209" fmla="*/ 0 w 665018"/>
              <a:gd name="connsiteY5-210" fmla="*/ 10495196 h 10495196"/>
              <a:gd name="connsiteX6-211" fmla="*/ 0 w 665018"/>
              <a:gd name="connsiteY6-212" fmla="*/ 10495196 h 10495196"/>
              <a:gd name="connsiteX7-213" fmla="*/ 0 w 665018"/>
              <a:gd name="connsiteY7-214" fmla="*/ 88655 h 10495196"/>
              <a:gd name="connsiteX8-215" fmla="*/ 75914 w 665018"/>
              <a:gd name="connsiteY8-216" fmla="*/ 38 h 104951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65018" h="10495196">
                <a:moveTo>
                  <a:pt x="75914" y="38"/>
                </a:moveTo>
                <a:lnTo>
                  <a:pt x="170004" y="41"/>
                </a:lnTo>
                <a:cubicBezTo>
                  <a:pt x="453469" y="-3134"/>
                  <a:pt x="665018" y="176659"/>
                  <a:pt x="658668" y="504576"/>
                </a:cubicBezTo>
                <a:cubicBezTo>
                  <a:pt x="659726" y="3785040"/>
                  <a:pt x="663960" y="7214732"/>
                  <a:pt x="665018" y="10495196"/>
                </a:cubicBezTo>
                <a:lnTo>
                  <a:pt x="665018" y="10495196"/>
                </a:lnTo>
                <a:lnTo>
                  <a:pt x="0" y="10495196"/>
                </a:lnTo>
                <a:lnTo>
                  <a:pt x="0" y="10495196"/>
                </a:lnTo>
                <a:lnTo>
                  <a:pt x="0" y="88655"/>
                </a:lnTo>
                <a:cubicBezTo>
                  <a:pt x="0" y="27440"/>
                  <a:pt x="14699" y="38"/>
                  <a:pt x="75914" y="38"/>
                </a:cubicBezTo>
                <a:close/>
              </a:path>
            </a:pathLst>
          </a:custGeom>
          <a:solidFill>
            <a:srgbClr val="377B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2" name="图片 11"/>
          <p:cNvPicPr>
            <a:picLocks noChangeAspect="1"/>
          </p:cNvPicPr>
          <p:nvPr userDrawn="1"/>
        </p:nvPicPr>
        <p:blipFill>
          <a:blip r:embed="rId2"/>
          <a:stretch>
            <a:fillRect/>
          </a:stretch>
        </p:blipFill>
        <p:spPr>
          <a:xfrm>
            <a:off x="0" y="6445028"/>
            <a:ext cx="12192000" cy="425386"/>
          </a:xfrm>
          <a:prstGeom prst="rect">
            <a:avLst/>
          </a:prstGeom>
        </p:spPr>
      </p:pic>
      <p:pic>
        <p:nvPicPr>
          <p:cNvPr id="13" name="图片 12" descr="画着卡通人物&#10;&#10;中度可信度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5325" y="6602841"/>
            <a:ext cx="640800" cy="85346"/>
          </a:xfrm>
          <a:prstGeom prst="rect">
            <a:avLst/>
          </a:prstGeom>
        </p:spPr>
      </p:pic>
      <p:sp>
        <p:nvSpPr>
          <p:cNvPr id="14" name="文本框 13"/>
          <p:cNvSpPr txBox="1"/>
          <p:nvPr userDrawn="1"/>
        </p:nvSpPr>
        <p:spPr>
          <a:xfrm>
            <a:off x="7445937" y="6535300"/>
            <a:ext cx="3110587" cy="215444"/>
          </a:xfrm>
          <a:prstGeom prst="rect">
            <a:avLst/>
          </a:prstGeom>
          <a:noFill/>
        </p:spPr>
        <p:txBody>
          <a:bodyPr wrap="square">
            <a:spAutoFit/>
          </a:bodyPr>
          <a:lstStyle/>
          <a:p>
            <a:pPr marL="0" indent="0" algn="r">
              <a:buNone/>
            </a:pP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Reliable All-in-One </a:t>
            </a:r>
            <a:r>
              <a:rPr lang="en-US" altLang="zh-CN" sz="800" b="0" spc="170" baseline="0" dirty="0" err="1">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CAx</a:t>
            </a:r>
            <a:r>
              <a:rPr lang="en-US" altLang="zh-CN" sz="800" b="0" spc="170" baseline="0" dirty="0">
                <a:solidFill>
                  <a:srgbClr val="2068D2"/>
                </a:solidFill>
                <a:latin typeface="Open Sans" panose="020B0606030504020204" pitchFamily="34" charset="0"/>
                <a:ea typeface="Open Sans" panose="020B0606030504020204" pitchFamily="34" charset="0"/>
                <a:cs typeface="Open Sans" panose="020B0606030504020204" pitchFamily="34" charset="0"/>
                <a:sym typeface="+mn-lt"/>
              </a:rPr>
              <a:t> Solutions Provider</a:t>
            </a:r>
            <a:endParaRPr lang="zh-CN" altLang="en-US" sz="800" b="0" spc="170" baseline="0" dirty="0">
              <a:solidFill>
                <a:srgbClr val="2068D2"/>
              </a:solidFill>
              <a:latin typeface="Open Sans" panose="020B0606030504020204" pitchFamily="34" charset="0"/>
              <a:ea typeface="Microsoft YaHei" panose="020B0503020204020204" pitchFamily="34" charset="-122"/>
              <a:cs typeface="Open Sans" panose="020B0606030504020204" pitchFamily="34" charset="0"/>
              <a:sym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跨页背景1">
    <p:spTree>
      <p:nvGrpSpPr>
        <p:cNvPr id="1" name=""/>
        <p:cNvGrpSpPr/>
        <p:nvPr/>
      </p:nvGrpSpPr>
      <p:grpSpPr>
        <a:xfrm>
          <a:off x="0" y="0"/>
          <a:ext cx="0" cy="0"/>
          <a:chOff x="0" y="0"/>
          <a:chExt cx="0" cy="0"/>
        </a:xfrm>
      </p:grpSpPr>
      <p:sp>
        <p:nvSpPr>
          <p:cNvPr id="2" name="矩形 1"/>
          <p:cNvSpPr/>
          <p:nvPr userDrawn="1"/>
        </p:nvSpPr>
        <p:spPr>
          <a:xfrm rot="5400000">
            <a:off x="2667000" y="-2667000"/>
            <a:ext cx="6858000" cy="12192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地图背景">
    <p:spTree>
      <p:nvGrpSpPr>
        <p:cNvPr id="1" name=""/>
        <p:cNvGrpSpPr/>
        <p:nvPr/>
      </p:nvGrpSpPr>
      <p:grpSpPr>
        <a:xfrm>
          <a:off x="0" y="0"/>
          <a:ext cx="0" cy="0"/>
          <a:chOff x="0" y="0"/>
          <a:chExt cx="0" cy="0"/>
        </a:xfrm>
      </p:grpSpPr>
      <p:sp>
        <p:nvSpPr>
          <p:cNvPr id="2" name="矩形 1"/>
          <p:cNvSpPr/>
          <p:nvPr userDrawn="1"/>
        </p:nvSpPr>
        <p:spPr>
          <a:xfrm rot="16200000" flipV="1">
            <a:off x="2667000" y="-2667000"/>
            <a:ext cx="6858000" cy="12192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章节页02">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alphaModFix amt="13000"/>
          </a:blip>
          <a:srcRect l="9312" t="3315" r="1287" b="26641"/>
          <a:stretch>
            <a:fillRect/>
          </a:stretch>
        </p:blipFill>
        <p:spPr>
          <a:xfrm>
            <a:off x="0" y="0"/>
            <a:ext cx="12217653" cy="685800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跨页背景2">
    <p:spTree>
      <p:nvGrpSpPr>
        <p:cNvPr id="1" name=""/>
        <p:cNvGrpSpPr/>
        <p:nvPr/>
      </p:nvGrpSpPr>
      <p:grpSpPr>
        <a:xfrm>
          <a:off x="0" y="0"/>
          <a:ext cx="0" cy="0"/>
          <a:chOff x="0" y="0"/>
          <a:chExt cx="0" cy="0"/>
        </a:xfrm>
      </p:grpSpPr>
      <p:grpSp>
        <p:nvGrpSpPr>
          <p:cNvPr id="3" name="组合 2"/>
          <p:cNvGrpSpPr/>
          <p:nvPr userDrawn="1"/>
        </p:nvGrpSpPr>
        <p:grpSpPr>
          <a:xfrm>
            <a:off x="-2074" y="0"/>
            <a:ext cx="12269052" cy="6901341"/>
            <a:chOff x="-2074" y="0"/>
            <a:chExt cx="12269052" cy="6901341"/>
          </a:xfrm>
        </p:grpSpPr>
        <p:sp>
          <p:nvSpPr>
            <p:cNvPr id="4" name="矩形 3"/>
            <p:cNvSpPr/>
            <p:nvPr/>
          </p:nvSpPr>
          <p:spPr>
            <a:xfrm>
              <a:off x="-2074" y="0"/>
              <a:ext cx="12269052" cy="6858000"/>
            </a:xfrm>
            <a:prstGeom prst="rect">
              <a:avLst/>
            </a:prstGeom>
            <a:gradFill>
              <a:gsLst>
                <a:gs pos="0">
                  <a:srgbClr val="0B49BD"/>
                </a:gs>
                <a:gs pos="83000">
                  <a:srgbClr val="4081DD"/>
                </a:gs>
              </a:gsLst>
              <a:lin ang="9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5" name="图片 4"/>
            <p:cNvPicPr>
              <a:picLocks noChangeAspect="1"/>
            </p:cNvPicPr>
            <p:nvPr/>
          </p:nvPicPr>
          <p:blipFill rotWithShape="1">
            <a:blip r:embed="rId2">
              <a:alphaModFix amt="43000"/>
              <a:extLst>
                <a:ext uri="{28A0092B-C50C-407E-A947-70E740481C1C}">
                  <a14:useLocalDpi xmlns:a14="http://schemas.microsoft.com/office/drawing/2010/main" val="0"/>
                </a:ext>
              </a:extLst>
            </a:blip>
            <a:srcRect l="30209" r="22282"/>
            <a:stretch>
              <a:fillRect/>
            </a:stretch>
          </p:blipFill>
          <p:spPr>
            <a:xfrm>
              <a:off x="-2073" y="0"/>
              <a:ext cx="12269051" cy="6901341"/>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1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2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9.xml"/><Relationship Id="rId2" Type="http://schemas.openxmlformats.org/officeDocument/2006/relationships/image" Target="../media/image24.png"/><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8.xml"/><Relationship Id="rId2" Type="http://schemas.openxmlformats.org/officeDocument/2006/relationships/image" Target="../media/image26.sv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1" Type="http://schemas.openxmlformats.org/officeDocument/2006/relationships/notesSlide" Target="../notesSlides/notesSlide15.xml"/><Relationship Id="rId10" Type="http://schemas.openxmlformats.org/officeDocument/2006/relationships/slideLayout" Target="../slideLayouts/slideLayout18.xml"/><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9.xml"/><Relationship Id="rId1" Type="http://schemas.openxmlformats.org/officeDocument/2006/relationships/image" Target="../media/image3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9.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8.xml"/><Relationship Id="rId2" Type="http://schemas.openxmlformats.org/officeDocument/2006/relationships/image" Target="../media/image19.sv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9.xml"/><Relationship Id="rId2" Type="http://schemas.openxmlformats.org/officeDocument/2006/relationships/image" Target="../media/image21.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325721" y="3211608"/>
            <a:ext cx="9540557" cy="5741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200" kern="2200" spc="300" dirty="0">
                <a:solidFill>
                  <a:schemeClr val="bg1"/>
                </a:solidFill>
                <a:latin typeface="微軟正黑體" panose="020B0604030504040204" charset="-120"/>
                <a:ea typeface="微軟正黑體" panose="020B0604030504040204" charset="-120"/>
                <a:cs typeface="Open Sans" panose="020B0606030504020204" pitchFamily="34" charset="0"/>
              </a:rPr>
              <a:t>可信賴的多合一</a:t>
            </a:r>
            <a:r>
              <a:rPr lang="en-US" altLang="zh-CN" sz="2200" kern="2200" spc="300" dirty="0" err="1">
                <a:solidFill>
                  <a:schemeClr val="bg1"/>
                </a:solidFill>
                <a:latin typeface="微軟正黑體" panose="020B0604030504040204" charset="-120"/>
                <a:ea typeface="微軟正黑體" panose="020B0604030504040204" charset="-120"/>
                <a:cs typeface="Open Sans" panose="020B0606030504020204" pitchFamily="34" charset="0"/>
              </a:rPr>
              <a:t>CAx</a:t>
            </a:r>
            <a:r>
              <a:rPr lang="zh-CN" altLang="en-US" sz="2200" kern="2200" spc="300" dirty="0">
                <a:solidFill>
                  <a:schemeClr val="bg1"/>
                </a:solidFill>
                <a:latin typeface="微軟正黑體" panose="020B0604030504040204" charset="-120"/>
                <a:ea typeface="微軟正黑體" panose="020B0604030504040204" charset="-120"/>
                <a:cs typeface="Open Sans" panose="020B0606030504020204" pitchFamily="34" charset="0"/>
              </a:rPr>
              <a:t>解決方案供應商</a:t>
            </a:r>
            <a:endParaRPr lang="en-US" altLang="zh-CN" sz="2200" kern="2200" spc="300" dirty="0">
              <a:solidFill>
                <a:schemeClr val="bg1"/>
              </a:solidFill>
              <a:latin typeface="微軟正黑體" panose="020B0604030504040204" charset="-120"/>
              <a:ea typeface="微軟正黑體" panose="020B0604030504040204" charset="-120"/>
              <a:cs typeface="Open Sans" panose="020B0606030504020204" pitchFamily="34" charset="0"/>
            </a:endParaRPr>
          </a:p>
        </p:txBody>
      </p:sp>
      <p:sp>
        <p:nvSpPr>
          <p:cNvPr id="7" name="副标题 2"/>
          <p:cNvSpPr txBox="1"/>
          <p:nvPr/>
        </p:nvSpPr>
        <p:spPr>
          <a:xfrm>
            <a:off x="1256592" y="2363726"/>
            <a:ext cx="9540557" cy="5741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5500" b="1" spc="300" dirty="0">
                <a:solidFill>
                  <a:schemeClr val="bg1"/>
                </a:solidFill>
                <a:latin typeface="微軟正黑體" panose="020B0604030504040204" charset="-120"/>
                <a:ea typeface="微軟正黑體" panose="020B0604030504040204" charset="-120"/>
                <a:cs typeface="Open Sans" panose="020B0606030504020204" pitchFamily="34" charset="0"/>
              </a:rPr>
              <a:t>中望軟體</a:t>
            </a:r>
            <a:endParaRPr lang="zh-CN" altLang="en-US" sz="5500" b="1" spc="300" dirty="0">
              <a:solidFill>
                <a:schemeClr val="bg1"/>
              </a:solidFill>
              <a:latin typeface="微軟正黑體" panose="020B0604030504040204" charset="-120"/>
              <a:ea typeface="微軟正黑體" panose="020B0604030504040204" charset="-120"/>
              <a:cs typeface="Open Sans" panose="020B0606030504020204" pitchFamily="34" charset="0"/>
            </a:endParaRPr>
          </a:p>
        </p:txBody>
      </p:sp>
      <p:pic>
        <p:nvPicPr>
          <p:cNvPr id="5" name="图片 4"/>
          <p:cNvPicPr>
            <a:picLocks noChangeAspect="1"/>
          </p:cNvPicPr>
          <p:nvPr/>
        </p:nvPicPr>
        <p:blipFill>
          <a:blip r:embed="rId1"/>
          <a:stretch>
            <a:fillRect/>
          </a:stretch>
        </p:blipFill>
        <p:spPr>
          <a:xfrm>
            <a:off x="4852548" y="1118708"/>
            <a:ext cx="2166774" cy="29406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0"/>
          <p:cNvSpPr/>
          <p:nvPr/>
        </p:nvSpPr>
        <p:spPr>
          <a:xfrm>
            <a:off x="0" y="1501416"/>
            <a:ext cx="12192000" cy="3855168"/>
          </a:xfrm>
          <a:prstGeom prst="rect">
            <a:avLst/>
          </a:prstGeom>
          <a:gradFill>
            <a:gsLst>
              <a:gs pos="0">
                <a:schemeClr val="bg1">
                  <a:lumMod val="95000"/>
                </a:schemeClr>
              </a:gs>
              <a:gs pos="98000">
                <a:schemeClr val="bg1">
                  <a:lumMod val="0"/>
                  <a:lumOff val="10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rcRect t="14213" b="14213"/>
          <a:stretch>
            <a:fillRect/>
          </a:stretch>
        </p:blipFill>
        <p:spPr>
          <a:xfrm>
            <a:off x="4113229" y="1501416"/>
            <a:ext cx="8078771" cy="3855168"/>
          </a:xfrm>
          <a:prstGeom prst="rect">
            <a:avLst/>
          </a:prstGeom>
          <a:effectLst>
            <a:softEdge rad="127000"/>
          </a:effectLst>
        </p:spPr>
      </p:pic>
      <p:sp>
        <p:nvSpPr>
          <p:cNvPr id="11" name="标题 1"/>
          <p:cNvSpPr txBox="1"/>
          <p:nvPr/>
        </p:nvSpPr>
        <p:spPr>
          <a:xfrm>
            <a:off x="268246" y="2678474"/>
            <a:ext cx="3576738" cy="1501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indent="0" fontAlgn="auto">
              <a:lnSpc>
                <a:spcPct val="90000"/>
              </a:lnSpc>
              <a:spcBef>
                <a:spcPct val="0"/>
              </a:spcBef>
              <a:spcAft>
                <a:spcPts val="0"/>
              </a:spcAft>
              <a:buClrTx/>
              <a:buSzTx/>
              <a:buFontTx/>
              <a:buNone/>
              <a:defRPr/>
            </a:pP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簡單易用</a:t>
            </a:r>
            <a:b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b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登錄無煩惱</a:t>
            </a:r>
            <a:endPar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8" y="471310"/>
            <a:ext cx="10052389" cy="460375"/>
          </a:xfrm>
          <a:prstGeom prst="rect">
            <a:avLst/>
          </a:prstGeom>
          <a:noFill/>
        </p:spPr>
        <p:txBody>
          <a:bodyPr wrap="square">
            <a:spAutoFit/>
          </a:bodyPr>
          <a:lstStyle/>
          <a:p>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簡單易用，登錄無煩惱</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grpSp>
        <p:nvGrpSpPr>
          <p:cNvPr id="8" name="isľïḓê"/>
          <p:cNvGrpSpPr/>
          <p:nvPr/>
        </p:nvGrpSpPr>
        <p:grpSpPr>
          <a:xfrm>
            <a:off x="4504738" y="1414394"/>
            <a:ext cx="7001258" cy="4029213"/>
            <a:chOff x="6206218" y="2019300"/>
            <a:chExt cx="7001258" cy="4029213"/>
          </a:xfrm>
        </p:grpSpPr>
        <p:sp>
          <p:nvSpPr>
            <p:cNvPr id="28" name="ïś1iḋê"/>
            <p:cNvSpPr/>
            <p:nvPr/>
          </p:nvSpPr>
          <p:spPr bwMode="auto">
            <a:xfrm>
              <a:off x="6206218" y="5892928"/>
              <a:ext cx="3526559" cy="155585"/>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ṥļíḑè"/>
            <p:cNvSpPr/>
            <p:nvPr/>
          </p:nvSpPr>
          <p:spPr bwMode="auto">
            <a:xfrm>
              <a:off x="9680915" y="5892928"/>
              <a:ext cx="3526559" cy="155585"/>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îšļîḋe"/>
            <p:cNvSpPr/>
            <p:nvPr/>
          </p:nvSpPr>
          <p:spPr bwMode="auto">
            <a:xfrm>
              <a:off x="6896369" y="2019300"/>
              <a:ext cx="5672813" cy="3885597"/>
            </a:xfrm>
            <a:custGeom>
              <a:avLst/>
              <a:gdLst>
                <a:gd name="connsiteX0" fmla="*/ 207445 w 5672813"/>
                <a:gd name="connsiteY0" fmla="*/ 263295 h 3885597"/>
                <a:gd name="connsiteX1" fmla="*/ 207445 w 5672813"/>
                <a:gd name="connsiteY1" fmla="*/ 3586400 h 3885597"/>
                <a:gd name="connsiteX2" fmla="*/ 5469359 w 5672813"/>
                <a:gd name="connsiteY2" fmla="*/ 3586400 h 3885597"/>
                <a:gd name="connsiteX3" fmla="*/ 5469359 w 5672813"/>
                <a:gd name="connsiteY3" fmla="*/ 263295 h 3885597"/>
                <a:gd name="connsiteX4" fmla="*/ 179393 w 5672813"/>
                <a:gd name="connsiteY4" fmla="*/ 0 h 3885597"/>
                <a:gd name="connsiteX5" fmla="*/ 5493420 w 5672813"/>
                <a:gd name="connsiteY5" fmla="*/ 0 h 3885597"/>
                <a:gd name="connsiteX6" fmla="*/ 5672813 w 5672813"/>
                <a:gd name="connsiteY6" fmla="*/ 179520 h 3885597"/>
                <a:gd name="connsiteX7" fmla="*/ 5672813 w 5672813"/>
                <a:gd name="connsiteY7" fmla="*/ 3706078 h 3885597"/>
                <a:gd name="connsiteX8" fmla="*/ 5493420 w 5672813"/>
                <a:gd name="connsiteY8" fmla="*/ 3885597 h 3885597"/>
                <a:gd name="connsiteX9" fmla="*/ 179393 w 5672813"/>
                <a:gd name="connsiteY9" fmla="*/ 3885597 h 3885597"/>
                <a:gd name="connsiteX10" fmla="*/ 0 w 5672813"/>
                <a:gd name="connsiteY10" fmla="*/ 3706078 h 3885597"/>
                <a:gd name="connsiteX11" fmla="*/ 0 w 5672813"/>
                <a:gd name="connsiteY11" fmla="*/ 869672 h 3885597"/>
                <a:gd name="connsiteX12" fmla="*/ 0 w 5672813"/>
                <a:gd name="connsiteY12" fmla="*/ 179520 h 3885597"/>
                <a:gd name="connsiteX13" fmla="*/ 179393 w 5672813"/>
                <a:gd name="connsiteY13" fmla="*/ 0 h 3885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2813" h="3885597">
                  <a:moveTo>
                    <a:pt x="207445" y="263295"/>
                  </a:moveTo>
                  <a:lnTo>
                    <a:pt x="207445" y="3586400"/>
                  </a:lnTo>
                  <a:lnTo>
                    <a:pt x="5469359" y="3586400"/>
                  </a:lnTo>
                  <a:lnTo>
                    <a:pt x="5469359" y="263295"/>
                  </a:lnTo>
                  <a:close/>
                  <a:moveTo>
                    <a:pt x="179393" y="0"/>
                  </a:moveTo>
                  <a:cubicBezTo>
                    <a:pt x="179393" y="0"/>
                    <a:pt x="179393" y="0"/>
                    <a:pt x="5493420" y="0"/>
                  </a:cubicBezTo>
                  <a:cubicBezTo>
                    <a:pt x="5593082" y="0"/>
                    <a:pt x="5672813" y="79787"/>
                    <a:pt x="5672813" y="179520"/>
                  </a:cubicBezTo>
                  <a:cubicBezTo>
                    <a:pt x="5672813" y="179520"/>
                    <a:pt x="5672813" y="179520"/>
                    <a:pt x="5672813" y="3706078"/>
                  </a:cubicBezTo>
                  <a:cubicBezTo>
                    <a:pt x="5672813" y="3805811"/>
                    <a:pt x="5593082" y="3885597"/>
                    <a:pt x="5493420" y="3885597"/>
                  </a:cubicBezTo>
                  <a:cubicBezTo>
                    <a:pt x="5493420" y="3885597"/>
                    <a:pt x="5493420" y="3885597"/>
                    <a:pt x="179393" y="3885597"/>
                  </a:cubicBezTo>
                  <a:cubicBezTo>
                    <a:pt x="79731" y="3885597"/>
                    <a:pt x="0" y="3805811"/>
                    <a:pt x="0" y="3706078"/>
                  </a:cubicBezTo>
                  <a:cubicBezTo>
                    <a:pt x="0" y="3706078"/>
                    <a:pt x="0" y="3706078"/>
                    <a:pt x="0" y="869672"/>
                  </a:cubicBezTo>
                  <a:cubicBezTo>
                    <a:pt x="0" y="869672"/>
                    <a:pt x="0" y="869672"/>
                    <a:pt x="0" y="179520"/>
                  </a:cubicBezTo>
                  <a:cubicBezTo>
                    <a:pt x="0" y="79787"/>
                    <a:pt x="79731" y="0"/>
                    <a:pt x="179393"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íśḷïḑé"/>
            <p:cNvSpPr/>
            <p:nvPr/>
          </p:nvSpPr>
          <p:spPr bwMode="auto">
            <a:xfrm>
              <a:off x="6916317" y="5721389"/>
              <a:ext cx="5636911" cy="163563"/>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ïsļidè"/>
            <p:cNvSpPr/>
            <p:nvPr/>
          </p:nvSpPr>
          <p:spPr bwMode="auto">
            <a:xfrm>
              <a:off x="9728786" y="2162916"/>
              <a:ext cx="3991" cy="7979"/>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slíḓè"/>
            <p:cNvSpPr/>
            <p:nvPr/>
          </p:nvSpPr>
          <p:spPr bwMode="auto">
            <a:xfrm>
              <a:off x="6916317" y="2039245"/>
              <a:ext cx="5636911" cy="3845704"/>
            </a:xfrm>
            <a:custGeom>
              <a:avLst/>
              <a:gdLst>
                <a:gd name="connsiteX0" fmla="*/ 187497 w 5636911"/>
                <a:gd name="connsiteY0" fmla="*/ 243350 h 3845704"/>
                <a:gd name="connsiteX1" fmla="*/ 187497 w 5636911"/>
                <a:gd name="connsiteY1" fmla="*/ 3566455 h 3845704"/>
                <a:gd name="connsiteX2" fmla="*/ 5449411 w 5636911"/>
                <a:gd name="connsiteY2" fmla="*/ 3566455 h 3845704"/>
                <a:gd name="connsiteX3" fmla="*/ 5449411 w 5636911"/>
                <a:gd name="connsiteY3" fmla="*/ 243350 h 3845704"/>
                <a:gd name="connsiteX4" fmla="*/ 159460 w 5636911"/>
                <a:gd name="connsiteY4" fmla="*/ 0 h 3845704"/>
                <a:gd name="connsiteX5" fmla="*/ 5473464 w 5636911"/>
                <a:gd name="connsiteY5" fmla="*/ 0 h 3845704"/>
                <a:gd name="connsiteX6" fmla="*/ 5636911 w 5636911"/>
                <a:gd name="connsiteY6" fmla="*/ 159573 h 3845704"/>
                <a:gd name="connsiteX7" fmla="*/ 5636911 w 5636911"/>
                <a:gd name="connsiteY7" fmla="*/ 3686131 h 3845704"/>
                <a:gd name="connsiteX8" fmla="*/ 5473464 w 5636911"/>
                <a:gd name="connsiteY8" fmla="*/ 3845704 h 3845704"/>
                <a:gd name="connsiteX9" fmla="*/ 159460 w 5636911"/>
                <a:gd name="connsiteY9" fmla="*/ 3845704 h 3845704"/>
                <a:gd name="connsiteX10" fmla="*/ 0 w 5636911"/>
                <a:gd name="connsiteY10" fmla="*/ 3686131 h 3845704"/>
                <a:gd name="connsiteX11" fmla="*/ 0 w 5636911"/>
                <a:gd name="connsiteY11" fmla="*/ 159573 h 3845704"/>
                <a:gd name="connsiteX12" fmla="*/ 159460 w 5636911"/>
                <a:gd name="connsiteY12" fmla="*/ 0 h 384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6911" h="3845704">
                  <a:moveTo>
                    <a:pt x="187497" y="243350"/>
                  </a:moveTo>
                  <a:lnTo>
                    <a:pt x="187497" y="3566455"/>
                  </a:lnTo>
                  <a:lnTo>
                    <a:pt x="5449411" y="3566455"/>
                  </a:lnTo>
                  <a:lnTo>
                    <a:pt x="5449411" y="243350"/>
                  </a:lnTo>
                  <a:close/>
                  <a:moveTo>
                    <a:pt x="159460" y="0"/>
                  </a:moveTo>
                  <a:cubicBezTo>
                    <a:pt x="5473464" y="0"/>
                    <a:pt x="5473464" y="0"/>
                    <a:pt x="5473464" y="0"/>
                  </a:cubicBezTo>
                  <a:cubicBezTo>
                    <a:pt x="5565154" y="0"/>
                    <a:pt x="5636911" y="71808"/>
                    <a:pt x="5636911" y="159573"/>
                  </a:cubicBezTo>
                  <a:cubicBezTo>
                    <a:pt x="5636911" y="3686131"/>
                    <a:pt x="5636911" y="3686131"/>
                    <a:pt x="5636911" y="3686131"/>
                  </a:cubicBezTo>
                  <a:cubicBezTo>
                    <a:pt x="5636911" y="3773896"/>
                    <a:pt x="5565154" y="3845704"/>
                    <a:pt x="5473464" y="3845704"/>
                  </a:cubicBezTo>
                  <a:lnTo>
                    <a:pt x="159460" y="3845704"/>
                  </a:lnTo>
                  <a:cubicBezTo>
                    <a:pt x="71757" y="3845704"/>
                    <a:pt x="0" y="3773896"/>
                    <a:pt x="0" y="3686131"/>
                  </a:cubicBezTo>
                  <a:cubicBezTo>
                    <a:pt x="0" y="159573"/>
                    <a:pt x="0" y="159573"/>
                    <a:pt x="0" y="159573"/>
                  </a:cubicBezTo>
                  <a:cubicBezTo>
                    <a:pt x="0" y="71808"/>
                    <a:pt x="71757" y="0"/>
                    <a:pt x="159460" y="0"/>
                  </a:cubicBez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iślïḑe"/>
            <p:cNvSpPr/>
            <p:nvPr/>
          </p:nvSpPr>
          <p:spPr bwMode="auto">
            <a:xfrm>
              <a:off x="6206218" y="5829099"/>
              <a:ext cx="7001258" cy="127658"/>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 name="ïṥḻíḋè"/>
            <p:cNvSpPr/>
            <p:nvPr/>
          </p:nvSpPr>
          <p:spPr bwMode="auto">
            <a:xfrm>
              <a:off x="9202196" y="5829099"/>
              <a:ext cx="1005309" cy="7180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ïṩļíḓè"/>
            <p:cNvSpPr/>
            <p:nvPr/>
          </p:nvSpPr>
          <p:spPr bwMode="auto">
            <a:xfrm>
              <a:off x="9700862" y="2142968"/>
              <a:ext cx="59841" cy="59841"/>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i$1iḑè"/>
            <p:cNvSpPr/>
            <p:nvPr/>
          </p:nvSpPr>
          <p:spPr bwMode="auto">
            <a:xfrm>
              <a:off x="9700862" y="2138980"/>
              <a:ext cx="59841" cy="5585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ṩ1ïḓê"/>
            <p:cNvSpPr/>
            <p:nvPr/>
          </p:nvSpPr>
          <p:spPr bwMode="auto">
            <a:xfrm>
              <a:off x="9712829" y="2146958"/>
              <a:ext cx="35905" cy="39893"/>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iSľíḋe"/>
            <p:cNvSpPr/>
            <p:nvPr/>
          </p:nvSpPr>
          <p:spPr bwMode="auto">
            <a:xfrm>
              <a:off x="9720808" y="2158925"/>
              <a:ext cx="19948" cy="1994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išḻíḑé"/>
            <p:cNvSpPr txBox="1"/>
            <p:nvPr/>
          </p:nvSpPr>
          <p:spPr>
            <a:xfrm>
              <a:off x="8238646" y="3483156"/>
              <a:ext cx="2971968" cy="1200329"/>
            </a:xfrm>
            <a:prstGeom prst="rect">
              <a:avLst/>
            </a:prstGeom>
            <a:noFill/>
          </p:spPr>
          <p:txBody>
            <a:bodyPr wrap="none">
              <a:normAutofit/>
            </a:bodyPr>
            <a:lstStyle/>
            <a:p>
              <a:pPr algn="ctr"/>
              <a:r>
                <a:rPr lang="en-US" sz="3600">
                  <a:solidFill>
                    <a:schemeClr val="bg1"/>
                  </a:solidFill>
                </a:rPr>
                <a:t>58%</a:t>
              </a:r>
              <a:br>
                <a:rPr lang="en-US" sz="3600">
                  <a:solidFill>
                    <a:schemeClr val="bg1"/>
                  </a:solidFill>
                </a:rPr>
              </a:br>
              <a:r>
                <a:rPr lang="en-US" sz="3600">
                  <a:solidFill>
                    <a:schemeClr val="bg1"/>
                  </a:solidFill>
                </a:rPr>
                <a:t>185,258 View</a:t>
              </a:r>
              <a:endParaRPr lang="en-US" sz="3600">
                <a:solidFill>
                  <a:schemeClr val="bg1"/>
                </a:solidFill>
              </a:endParaRPr>
            </a:p>
          </p:txBody>
        </p:sp>
        <p:sp>
          <p:nvSpPr>
            <p:cNvPr id="41" name="ïslîďé"/>
            <p:cNvSpPr txBox="1"/>
            <p:nvPr/>
          </p:nvSpPr>
          <p:spPr>
            <a:xfrm>
              <a:off x="8238646" y="3483156"/>
              <a:ext cx="2971968" cy="1200329"/>
            </a:xfrm>
            <a:prstGeom prst="rect">
              <a:avLst/>
            </a:prstGeom>
            <a:noFill/>
          </p:spPr>
          <p:txBody>
            <a:bodyPr wrap="none">
              <a:normAutofit/>
            </a:bodyPr>
            <a:lstStyle/>
            <a:p>
              <a:pPr algn="ctr"/>
              <a:r>
                <a:rPr lang="en-US" sz="3600">
                  <a:solidFill>
                    <a:schemeClr val="bg1"/>
                  </a:solidFill>
                </a:rPr>
                <a:t>90%</a:t>
              </a:r>
              <a:br>
                <a:rPr lang="en-US" sz="3600">
                  <a:solidFill>
                    <a:schemeClr val="bg1"/>
                  </a:solidFill>
                </a:rPr>
              </a:br>
              <a:r>
                <a:rPr lang="en-US" sz="3600">
                  <a:solidFill>
                    <a:schemeClr val="bg1"/>
                  </a:solidFill>
                </a:rPr>
                <a:t>850,258 View</a:t>
              </a:r>
              <a:endParaRPr lang="en-US" sz="3600">
                <a:solidFill>
                  <a:schemeClr val="bg1"/>
                </a:solidFill>
              </a:endParaRPr>
            </a:p>
          </p:txBody>
        </p:sp>
        <p:sp>
          <p:nvSpPr>
            <p:cNvPr id="42" name="ïsḻiḑê"/>
            <p:cNvSpPr/>
            <p:nvPr/>
          </p:nvSpPr>
          <p:spPr>
            <a:xfrm>
              <a:off x="7104112" y="2276872"/>
              <a:ext cx="5256585" cy="3323828"/>
            </a:xfrm>
            <a:prstGeom prst="rect">
              <a:avLst/>
            </a:prstGeom>
            <a:blipFill>
              <a:blip r:embed="rId1"/>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grpSp>
        <p:nvGrpSpPr>
          <p:cNvPr id="10" name="iṣḷíḓè"/>
          <p:cNvGrpSpPr/>
          <p:nvPr/>
        </p:nvGrpSpPr>
        <p:grpSpPr>
          <a:xfrm>
            <a:off x="686004" y="1671966"/>
            <a:ext cx="3845940" cy="963597"/>
            <a:chOff x="907376" y="2468378"/>
            <a:chExt cx="3845940" cy="963597"/>
          </a:xfrm>
        </p:grpSpPr>
        <p:sp>
          <p:nvSpPr>
            <p:cNvPr id="26" name="îşḻiḍè"/>
            <p:cNvSpPr/>
            <p:nvPr/>
          </p:nvSpPr>
          <p:spPr bwMode="auto">
            <a:xfrm>
              <a:off x="907376" y="2859937"/>
              <a:ext cx="3845940"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400" dirty="0"/>
                <a:t>多種登錄方式可選</a:t>
              </a:r>
              <a:endParaRPr lang="en-US" altLang="zh-CN" sz="1400" dirty="0"/>
            </a:p>
            <a:p>
              <a:pPr marL="171450" indent="-171450">
                <a:lnSpc>
                  <a:spcPct val="150000"/>
                </a:lnSpc>
                <a:spcBef>
                  <a:spcPct val="0"/>
                </a:spcBef>
                <a:buFont typeface="Arial" panose="020B0604020202020204" pitchFamily="34" charset="0"/>
                <a:buChar char="•"/>
              </a:pPr>
              <a:r>
                <a:rPr lang="zh-CN" altLang="en-US" sz="1400" dirty="0"/>
                <a:t>可異地登錄，外勤出差不用怕</a:t>
              </a:r>
              <a:r>
                <a:rPr lang="en-US" altLang="zh-CN" sz="1400" dirty="0"/>
                <a:t>*</a:t>
              </a:r>
              <a:endParaRPr lang="en-US" altLang="zh-CN" sz="1400" dirty="0"/>
            </a:p>
          </p:txBody>
        </p:sp>
        <p:sp>
          <p:nvSpPr>
            <p:cNvPr id="27" name="íśḷîḑê"/>
            <p:cNvSpPr txBox="1"/>
            <p:nvPr/>
          </p:nvSpPr>
          <p:spPr bwMode="auto">
            <a:xfrm>
              <a:off x="907376" y="2468378"/>
              <a:ext cx="3845940"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“即開即用”</a:t>
              </a:r>
              <a:endParaRPr lang="en-US" altLang="zh-CN" sz="1800" b="1" dirty="0"/>
            </a:p>
          </p:txBody>
        </p:sp>
      </p:grpSp>
      <p:grpSp>
        <p:nvGrpSpPr>
          <p:cNvPr id="5" name="iṡḻíḋé"/>
          <p:cNvGrpSpPr/>
          <p:nvPr/>
        </p:nvGrpSpPr>
        <p:grpSpPr>
          <a:xfrm>
            <a:off x="792213" y="2947588"/>
            <a:ext cx="914400" cy="914400"/>
            <a:chOff x="907376" y="3744000"/>
            <a:chExt cx="914400" cy="914400"/>
          </a:xfrm>
        </p:grpSpPr>
        <p:sp>
          <p:nvSpPr>
            <p:cNvPr id="6" name="íS1îḍe"/>
            <p:cNvSpPr/>
            <p:nvPr/>
          </p:nvSpPr>
          <p:spPr>
            <a:xfrm>
              <a:off x="907376" y="3744000"/>
              <a:ext cx="914400" cy="914400"/>
            </a:xfrm>
            <a:prstGeom prst="roundRect">
              <a:avLst>
                <a:gd name="adj" fmla="val 6202"/>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9" name="íṡ1ídè"/>
            <p:cNvSpPr/>
            <p:nvPr/>
          </p:nvSpPr>
          <p:spPr bwMode="auto">
            <a:xfrm>
              <a:off x="1174050" y="4042804"/>
              <a:ext cx="381053" cy="316792"/>
            </a:xfrm>
            <a:custGeom>
              <a:avLst/>
              <a:gdLst>
                <a:gd name="connsiteX0" fmla="*/ 486140 w 607614"/>
                <a:gd name="connsiteY0" fmla="*/ 333719 h 505147"/>
                <a:gd name="connsiteX1" fmla="*/ 496011 w 607614"/>
                <a:gd name="connsiteY1" fmla="*/ 343581 h 505147"/>
                <a:gd name="connsiteX2" fmla="*/ 496011 w 607614"/>
                <a:gd name="connsiteY2" fmla="*/ 377716 h 505147"/>
                <a:gd name="connsiteX3" fmla="*/ 521827 w 607614"/>
                <a:gd name="connsiteY3" fmla="*/ 364821 h 505147"/>
                <a:gd name="connsiteX4" fmla="*/ 535494 w 607614"/>
                <a:gd name="connsiteY4" fmla="*/ 369372 h 505147"/>
                <a:gd name="connsiteX5" fmla="*/ 530938 w 607614"/>
                <a:gd name="connsiteY5" fmla="*/ 383026 h 505147"/>
                <a:gd name="connsiteX6" fmla="*/ 501326 w 607614"/>
                <a:gd name="connsiteY6" fmla="*/ 397439 h 505147"/>
                <a:gd name="connsiteX7" fmla="*/ 524864 w 607614"/>
                <a:gd name="connsiteY7" fmla="*/ 428541 h 505147"/>
                <a:gd name="connsiteX8" fmla="*/ 522586 w 607614"/>
                <a:gd name="connsiteY8" fmla="*/ 442954 h 505147"/>
                <a:gd name="connsiteX9" fmla="*/ 516512 w 607614"/>
                <a:gd name="connsiteY9" fmla="*/ 444471 h 505147"/>
                <a:gd name="connsiteX10" fmla="*/ 508160 w 607614"/>
                <a:gd name="connsiteY10" fmla="*/ 440678 h 505147"/>
                <a:gd name="connsiteX11" fmla="*/ 486140 w 607614"/>
                <a:gd name="connsiteY11" fmla="*/ 411094 h 505147"/>
                <a:gd name="connsiteX12" fmla="*/ 464121 w 607614"/>
                <a:gd name="connsiteY12" fmla="*/ 440678 h 505147"/>
                <a:gd name="connsiteX13" fmla="*/ 455769 w 607614"/>
                <a:gd name="connsiteY13" fmla="*/ 444471 h 505147"/>
                <a:gd name="connsiteX14" fmla="*/ 449694 w 607614"/>
                <a:gd name="connsiteY14" fmla="*/ 442954 h 505147"/>
                <a:gd name="connsiteX15" fmla="*/ 447416 w 607614"/>
                <a:gd name="connsiteY15" fmla="*/ 428541 h 505147"/>
                <a:gd name="connsiteX16" fmla="*/ 470954 w 607614"/>
                <a:gd name="connsiteY16" fmla="*/ 397439 h 505147"/>
                <a:gd name="connsiteX17" fmla="*/ 441342 w 607614"/>
                <a:gd name="connsiteY17" fmla="*/ 383026 h 505147"/>
                <a:gd name="connsiteX18" fmla="*/ 436786 w 607614"/>
                <a:gd name="connsiteY18" fmla="*/ 369372 h 505147"/>
                <a:gd name="connsiteX19" fmla="*/ 450454 w 607614"/>
                <a:gd name="connsiteY19" fmla="*/ 364821 h 505147"/>
                <a:gd name="connsiteX20" fmla="*/ 476269 w 607614"/>
                <a:gd name="connsiteY20" fmla="*/ 377716 h 505147"/>
                <a:gd name="connsiteX21" fmla="*/ 476269 w 607614"/>
                <a:gd name="connsiteY21" fmla="*/ 343581 h 505147"/>
                <a:gd name="connsiteX22" fmla="*/ 486140 w 607614"/>
                <a:gd name="connsiteY22" fmla="*/ 333719 h 505147"/>
                <a:gd name="connsiteX23" fmla="*/ 364544 w 607614"/>
                <a:gd name="connsiteY23" fmla="*/ 333719 h 505147"/>
                <a:gd name="connsiteX24" fmla="*/ 374415 w 607614"/>
                <a:gd name="connsiteY24" fmla="*/ 343581 h 505147"/>
                <a:gd name="connsiteX25" fmla="*/ 374415 w 607614"/>
                <a:gd name="connsiteY25" fmla="*/ 377716 h 505147"/>
                <a:gd name="connsiteX26" fmla="*/ 400230 w 607614"/>
                <a:gd name="connsiteY26" fmla="*/ 364821 h 505147"/>
                <a:gd name="connsiteX27" fmla="*/ 413898 w 607614"/>
                <a:gd name="connsiteY27" fmla="*/ 369372 h 505147"/>
                <a:gd name="connsiteX28" fmla="*/ 409342 w 607614"/>
                <a:gd name="connsiteY28" fmla="*/ 383026 h 505147"/>
                <a:gd name="connsiteX29" fmla="*/ 379730 w 607614"/>
                <a:gd name="connsiteY29" fmla="*/ 397439 h 505147"/>
                <a:gd name="connsiteX30" fmla="*/ 403268 w 607614"/>
                <a:gd name="connsiteY30" fmla="*/ 428541 h 505147"/>
                <a:gd name="connsiteX31" fmla="*/ 400990 w 607614"/>
                <a:gd name="connsiteY31" fmla="*/ 442954 h 505147"/>
                <a:gd name="connsiteX32" fmla="*/ 394915 w 607614"/>
                <a:gd name="connsiteY32" fmla="*/ 444471 h 505147"/>
                <a:gd name="connsiteX33" fmla="*/ 386563 w 607614"/>
                <a:gd name="connsiteY33" fmla="*/ 440678 h 505147"/>
                <a:gd name="connsiteX34" fmla="*/ 364544 w 607614"/>
                <a:gd name="connsiteY34" fmla="*/ 411094 h 505147"/>
                <a:gd name="connsiteX35" fmla="*/ 342524 w 607614"/>
                <a:gd name="connsiteY35" fmla="*/ 440678 h 505147"/>
                <a:gd name="connsiteX36" fmla="*/ 334172 w 607614"/>
                <a:gd name="connsiteY36" fmla="*/ 444471 h 505147"/>
                <a:gd name="connsiteX37" fmla="*/ 328098 w 607614"/>
                <a:gd name="connsiteY37" fmla="*/ 442954 h 505147"/>
                <a:gd name="connsiteX38" fmla="*/ 325820 w 607614"/>
                <a:gd name="connsiteY38" fmla="*/ 428541 h 505147"/>
                <a:gd name="connsiteX39" fmla="*/ 349358 w 607614"/>
                <a:gd name="connsiteY39" fmla="*/ 397439 h 505147"/>
                <a:gd name="connsiteX40" fmla="*/ 319746 w 607614"/>
                <a:gd name="connsiteY40" fmla="*/ 383026 h 505147"/>
                <a:gd name="connsiteX41" fmla="*/ 315190 w 607614"/>
                <a:gd name="connsiteY41" fmla="*/ 369372 h 505147"/>
                <a:gd name="connsiteX42" fmla="*/ 328857 w 607614"/>
                <a:gd name="connsiteY42" fmla="*/ 364821 h 505147"/>
                <a:gd name="connsiteX43" fmla="*/ 354673 w 607614"/>
                <a:gd name="connsiteY43" fmla="*/ 377716 h 505147"/>
                <a:gd name="connsiteX44" fmla="*/ 354673 w 607614"/>
                <a:gd name="connsiteY44" fmla="*/ 343581 h 505147"/>
                <a:gd name="connsiteX45" fmla="*/ 364544 w 607614"/>
                <a:gd name="connsiteY45" fmla="*/ 333719 h 505147"/>
                <a:gd name="connsiteX46" fmla="*/ 243070 w 607614"/>
                <a:gd name="connsiteY46" fmla="*/ 333719 h 505147"/>
                <a:gd name="connsiteX47" fmla="*/ 252941 w 607614"/>
                <a:gd name="connsiteY47" fmla="*/ 343581 h 505147"/>
                <a:gd name="connsiteX48" fmla="*/ 252941 w 607614"/>
                <a:gd name="connsiteY48" fmla="*/ 377716 h 505147"/>
                <a:gd name="connsiteX49" fmla="*/ 278756 w 607614"/>
                <a:gd name="connsiteY49" fmla="*/ 364821 h 505147"/>
                <a:gd name="connsiteX50" fmla="*/ 292424 w 607614"/>
                <a:gd name="connsiteY50" fmla="*/ 369372 h 505147"/>
                <a:gd name="connsiteX51" fmla="*/ 287868 w 607614"/>
                <a:gd name="connsiteY51" fmla="*/ 383026 h 505147"/>
                <a:gd name="connsiteX52" fmla="*/ 258256 w 607614"/>
                <a:gd name="connsiteY52" fmla="*/ 397439 h 505147"/>
                <a:gd name="connsiteX53" fmla="*/ 281794 w 607614"/>
                <a:gd name="connsiteY53" fmla="*/ 428541 h 505147"/>
                <a:gd name="connsiteX54" fmla="*/ 279516 w 607614"/>
                <a:gd name="connsiteY54" fmla="*/ 442954 h 505147"/>
                <a:gd name="connsiteX55" fmla="*/ 273441 w 607614"/>
                <a:gd name="connsiteY55" fmla="*/ 444471 h 505147"/>
                <a:gd name="connsiteX56" fmla="*/ 265089 w 607614"/>
                <a:gd name="connsiteY56" fmla="*/ 440678 h 505147"/>
                <a:gd name="connsiteX57" fmla="*/ 243070 w 607614"/>
                <a:gd name="connsiteY57" fmla="*/ 411094 h 505147"/>
                <a:gd name="connsiteX58" fmla="*/ 221050 w 607614"/>
                <a:gd name="connsiteY58" fmla="*/ 440678 h 505147"/>
                <a:gd name="connsiteX59" fmla="*/ 212698 w 607614"/>
                <a:gd name="connsiteY59" fmla="*/ 444471 h 505147"/>
                <a:gd name="connsiteX60" fmla="*/ 206624 w 607614"/>
                <a:gd name="connsiteY60" fmla="*/ 442954 h 505147"/>
                <a:gd name="connsiteX61" fmla="*/ 204346 w 607614"/>
                <a:gd name="connsiteY61" fmla="*/ 428541 h 505147"/>
                <a:gd name="connsiteX62" fmla="*/ 227884 w 607614"/>
                <a:gd name="connsiteY62" fmla="*/ 397439 h 505147"/>
                <a:gd name="connsiteX63" fmla="*/ 198272 w 607614"/>
                <a:gd name="connsiteY63" fmla="*/ 383026 h 505147"/>
                <a:gd name="connsiteX64" fmla="*/ 193716 w 607614"/>
                <a:gd name="connsiteY64" fmla="*/ 369372 h 505147"/>
                <a:gd name="connsiteX65" fmla="*/ 207383 w 607614"/>
                <a:gd name="connsiteY65" fmla="*/ 364821 h 505147"/>
                <a:gd name="connsiteX66" fmla="*/ 233199 w 607614"/>
                <a:gd name="connsiteY66" fmla="*/ 377716 h 505147"/>
                <a:gd name="connsiteX67" fmla="*/ 233199 w 607614"/>
                <a:gd name="connsiteY67" fmla="*/ 343581 h 505147"/>
                <a:gd name="connsiteX68" fmla="*/ 243070 w 607614"/>
                <a:gd name="connsiteY68" fmla="*/ 333719 h 505147"/>
                <a:gd name="connsiteX69" fmla="*/ 121535 w 607614"/>
                <a:gd name="connsiteY69" fmla="*/ 333719 h 505147"/>
                <a:gd name="connsiteX70" fmla="*/ 131417 w 607614"/>
                <a:gd name="connsiteY70" fmla="*/ 343581 h 505147"/>
                <a:gd name="connsiteX71" fmla="*/ 131417 w 607614"/>
                <a:gd name="connsiteY71" fmla="*/ 377716 h 505147"/>
                <a:gd name="connsiteX72" fmla="*/ 157263 w 607614"/>
                <a:gd name="connsiteY72" fmla="*/ 364821 h 505147"/>
                <a:gd name="connsiteX73" fmla="*/ 170946 w 607614"/>
                <a:gd name="connsiteY73" fmla="*/ 369372 h 505147"/>
                <a:gd name="connsiteX74" fmla="*/ 166385 w 607614"/>
                <a:gd name="connsiteY74" fmla="*/ 383026 h 505147"/>
                <a:gd name="connsiteX75" fmla="*/ 136738 w 607614"/>
                <a:gd name="connsiteY75" fmla="*/ 397439 h 505147"/>
                <a:gd name="connsiteX76" fmla="*/ 160304 w 607614"/>
                <a:gd name="connsiteY76" fmla="*/ 428541 h 505147"/>
                <a:gd name="connsiteX77" fmla="*/ 158023 w 607614"/>
                <a:gd name="connsiteY77" fmla="*/ 442954 h 505147"/>
                <a:gd name="connsiteX78" fmla="*/ 151942 w 607614"/>
                <a:gd name="connsiteY78" fmla="*/ 444471 h 505147"/>
                <a:gd name="connsiteX79" fmla="*/ 143580 w 607614"/>
                <a:gd name="connsiteY79" fmla="*/ 440678 h 505147"/>
                <a:gd name="connsiteX80" fmla="*/ 121535 w 607614"/>
                <a:gd name="connsiteY80" fmla="*/ 411094 h 505147"/>
                <a:gd name="connsiteX81" fmla="*/ 99490 w 607614"/>
                <a:gd name="connsiteY81" fmla="*/ 440678 h 505147"/>
                <a:gd name="connsiteX82" fmla="*/ 91128 w 607614"/>
                <a:gd name="connsiteY82" fmla="*/ 444471 h 505147"/>
                <a:gd name="connsiteX83" fmla="*/ 85047 w 607614"/>
                <a:gd name="connsiteY83" fmla="*/ 442954 h 505147"/>
                <a:gd name="connsiteX84" fmla="*/ 82766 w 607614"/>
                <a:gd name="connsiteY84" fmla="*/ 428541 h 505147"/>
                <a:gd name="connsiteX85" fmla="*/ 106331 w 607614"/>
                <a:gd name="connsiteY85" fmla="*/ 397439 h 505147"/>
                <a:gd name="connsiteX86" fmla="*/ 76685 w 607614"/>
                <a:gd name="connsiteY86" fmla="*/ 383026 h 505147"/>
                <a:gd name="connsiteX87" fmla="*/ 72124 w 607614"/>
                <a:gd name="connsiteY87" fmla="*/ 369372 h 505147"/>
                <a:gd name="connsiteX88" fmla="*/ 85807 w 607614"/>
                <a:gd name="connsiteY88" fmla="*/ 364821 h 505147"/>
                <a:gd name="connsiteX89" fmla="*/ 111653 w 607614"/>
                <a:gd name="connsiteY89" fmla="*/ 377716 h 505147"/>
                <a:gd name="connsiteX90" fmla="*/ 111653 w 607614"/>
                <a:gd name="connsiteY90" fmla="*/ 343581 h 505147"/>
                <a:gd name="connsiteX91" fmla="*/ 121535 w 607614"/>
                <a:gd name="connsiteY91" fmla="*/ 333719 h 505147"/>
                <a:gd name="connsiteX92" fmla="*/ 111649 w 607614"/>
                <a:gd name="connsiteY92" fmla="*/ 303391 h 505147"/>
                <a:gd name="connsiteX93" fmla="*/ 20507 w 607614"/>
                <a:gd name="connsiteY93" fmla="*/ 394409 h 505147"/>
                <a:gd name="connsiteX94" fmla="*/ 111649 w 607614"/>
                <a:gd name="connsiteY94" fmla="*/ 485427 h 505147"/>
                <a:gd name="connsiteX95" fmla="*/ 495965 w 607614"/>
                <a:gd name="connsiteY95" fmla="*/ 485427 h 505147"/>
                <a:gd name="connsiteX96" fmla="*/ 587107 w 607614"/>
                <a:gd name="connsiteY96" fmla="*/ 394409 h 505147"/>
                <a:gd name="connsiteX97" fmla="*/ 495965 w 607614"/>
                <a:gd name="connsiteY97" fmla="*/ 303391 h 505147"/>
                <a:gd name="connsiteX98" fmla="*/ 111649 w 607614"/>
                <a:gd name="connsiteY98" fmla="*/ 282912 h 505147"/>
                <a:gd name="connsiteX99" fmla="*/ 495965 w 607614"/>
                <a:gd name="connsiteY99" fmla="*/ 282912 h 505147"/>
                <a:gd name="connsiteX100" fmla="*/ 607614 w 607614"/>
                <a:gd name="connsiteY100" fmla="*/ 394409 h 505147"/>
                <a:gd name="connsiteX101" fmla="*/ 495965 w 607614"/>
                <a:gd name="connsiteY101" fmla="*/ 505147 h 505147"/>
                <a:gd name="connsiteX102" fmla="*/ 111649 w 607614"/>
                <a:gd name="connsiteY102" fmla="*/ 505147 h 505147"/>
                <a:gd name="connsiteX103" fmla="*/ 0 w 607614"/>
                <a:gd name="connsiteY103" fmla="*/ 394409 h 505147"/>
                <a:gd name="connsiteX104" fmla="*/ 111649 w 607614"/>
                <a:gd name="connsiteY104" fmla="*/ 282912 h 505147"/>
                <a:gd name="connsiteX105" fmla="*/ 233238 w 607614"/>
                <a:gd name="connsiteY105" fmla="*/ 100878 h 505147"/>
                <a:gd name="connsiteX106" fmla="*/ 233238 w 607614"/>
                <a:gd name="connsiteY106" fmla="*/ 201756 h 505147"/>
                <a:gd name="connsiteX107" fmla="*/ 364629 w 607614"/>
                <a:gd name="connsiteY107" fmla="*/ 201756 h 505147"/>
                <a:gd name="connsiteX108" fmla="*/ 364629 w 607614"/>
                <a:gd name="connsiteY108" fmla="*/ 100878 h 505147"/>
                <a:gd name="connsiteX109" fmla="*/ 344123 w 607614"/>
                <a:gd name="connsiteY109" fmla="*/ 100878 h 505147"/>
                <a:gd name="connsiteX110" fmla="*/ 252985 w 607614"/>
                <a:gd name="connsiteY110" fmla="*/ 100878 h 505147"/>
                <a:gd name="connsiteX111" fmla="*/ 298554 w 607614"/>
                <a:gd name="connsiteY111" fmla="*/ 19720 h 505147"/>
                <a:gd name="connsiteX112" fmla="*/ 263617 w 607614"/>
                <a:gd name="connsiteY112" fmla="*/ 55369 h 505147"/>
                <a:gd name="connsiteX113" fmla="*/ 263617 w 607614"/>
                <a:gd name="connsiteY113" fmla="*/ 80399 h 505147"/>
                <a:gd name="connsiteX114" fmla="*/ 334249 w 607614"/>
                <a:gd name="connsiteY114" fmla="*/ 80399 h 505147"/>
                <a:gd name="connsiteX115" fmla="*/ 334249 w 607614"/>
                <a:gd name="connsiteY115" fmla="*/ 55369 h 505147"/>
                <a:gd name="connsiteX116" fmla="*/ 298554 w 607614"/>
                <a:gd name="connsiteY116" fmla="*/ 19720 h 505147"/>
                <a:gd name="connsiteX117" fmla="*/ 298554 w 607614"/>
                <a:gd name="connsiteY117" fmla="*/ 0 h 505147"/>
                <a:gd name="connsiteX118" fmla="*/ 354755 w 607614"/>
                <a:gd name="connsiteY118" fmla="*/ 55369 h 505147"/>
                <a:gd name="connsiteX119" fmla="*/ 354755 w 607614"/>
                <a:gd name="connsiteY119" fmla="*/ 80399 h 505147"/>
                <a:gd name="connsiteX120" fmla="*/ 374502 w 607614"/>
                <a:gd name="connsiteY120" fmla="*/ 80399 h 505147"/>
                <a:gd name="connsiteX121" fmla="*/ 385135 w 607614"/>
                <a:gd name="connsiteY121" fmla="*/ 91018 h 505147"/>
                <a:gd name="connsiteX122" fmla="*/ 385135 w 607614"/>
                <a:gd name="connsiteY122" fmla="*/ 212375 h 505147"/>
                <a:gd name="connsiteX123" fmla="*/ 374502 w 607614"/>
                <a:gd name="connsiteY123" fmla="*/ 222235 h 505147"/>
                <a:gd name="connsiteX124" fmla="*/ 222605 w 607614"/>
                <a:gd name="connsiteY124" fmla="*/ 222235 h 505147"/>
                <a:gd name="connsiteX125" fmla="*/ 212732 w 607614"/>
                <a:gd name="connsiteY125" fmla="*/ 212375 h 505147"/>
                <a:gd name="connsiteX126" fmla="*/ 212732 w 607614"/>
                <a:gd name="connsiteY126" fmla="*/ 91018 h 505147"/>
                <a:gd name="connsiteX127" fmla="*/ 222605 w 607614"/>
                <a:gd name="connsiteY127" fmla="*/ 80399 h 505147"/>
                <a:gd name="connsiteX128" fmla="*/ 243111 w 607614"/>
                <a:gd name="connsiteY128" fmla="*/ 80399 h 505147"/>
                <a:gd name="connsiteX129" fmla="*/ 243111 w 607614"/>
                <a:gd name="connsiteY129" fmla="*/ 55369 h 505147"/>
                <a:gd name="connsiteX130" fmla="*/ 298554 w 607614"/>
                <a:gd name="connsiteY130" fmla="*/ 0 h 50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607614" h="505147">
                  <a:moveTo>
                    <a:pt x="486140" y="333719"/>
                  </a:moveTo>
                  <a:cubicBezTo>
                    <a:pt x="491455" y="333719"/>
                    <a:pt x="496011" y="338271"/>
                    <a:pt x="496011" y="343581"/>
                  </a:cubicBezTo>
                  <a:lnTo>
                    <a:pt x="496011" y="377716"/>
                  </a:lnTo>
                  <a:lnTo>
                    <a:pt x="521827" y="364821"/>
                  </a:lnTo>
                  <a:cubicBezTo>
                    <a:pt x="527142" y="362545"/>
                    <a:pt x="533216" y="364062"/>
                    <a:pt x="535494" y="369372"/>
                  </a:cubicBezTo>
                  <a:cubicBezTo>
                    <a:pt x="538531" y="374682"/>
                    <a:pt x="536253" y="380751"/>
                    <a:pt x="530938" y="383026"/>
                  </a:cubicBezTo>
                  <a:lnTo>
                    <a:pt x="501326" y="397439"/>
                  </a:lnTo>
                  <a:lnTo>
                    <a:pt x="524864" y="428541"/>
                  </a:lnTo>
                  <a:cubicBezTo>
                    <a:pt x="527901" y="433092"/>
                    <a:pt x="527142" y="439161"/>
                    <a:pt x="522586" y="442954"/>
                  </a:cubicBezTo>
                  <a:cubicBezTo>
                    <a:pt x="521067" y="443712"/>
                    <a:pt x="518790" y="444471"/>
                    <a:pt x="516512" y="444471"/>
                  </a:cubicBezTo>
                  <a:cubicBezTo>
                    <a:pt x="513475" y="444471"/>
                    <a:pt x="510437" y="442954"/>
                    <a:pt x="508160" y="440678"/>
                  </a:cubicBezTo>
                  <a:lnTo>
                    <a:pt x="486140" y="411094"/>
                  </a:lnTo>
                  <a:lnTo>
                    <a:pt x="464121" y="440678"/>
                  </a:lnTo>
                  <a:cubicBezTo>
                    <a:pt x="461843" y="442954"/>
                    <a:pt x="458806" y="444471"/>
                    <a:pt x="455769" y="444471"/>
                  </a:cubicBezTo>
                  <a:cubicBezTo>
                    <a:pt x="453491" y="444471"/>
                    <a:pt x="451213" y="443712"/>
                    <a:pt x="449694" y="442954"/>
                  </a:cubicBezTo>
                  <a:cubicBezTo>
                    <a:pt x="445138" y="439161"/>
                    <a:pt x="444379" y="433092"/>
                    <a:pt x="447416" y="428541"/>
                  </a:cubicBezTo>
                  <a:lnTo>
                    <a:pt x="470954" y="397439"/>
                  </a:lnTo>
                  <a:lnTo>
                    <a:pt x="441342" y="383026"/>
                  </a:lnTo>
                  <a:cubicBezTo>
                    <a:pt x="436027" y="380751"/>
                    <a:pt x="433749" y="374682"/>
                    <a:pt x="436786" y="369372"/>
                  </a:cubicBezTo>
                  <a:cubicBezTo>
                    <a:pt x="439064" y="364062"/>
                    <a:pt x="445138" y="362545"/>
                    <a:pt x="450454" y="364821"/>
                  </a:cubicBezTo>
                  <a:lnTo>
                    <a:pt x="476269" y="377716"/>
                  </a:lnTo>
                  <a:lnTo>
                    <a:pt x="476269" y="343581"/>
                  </a:lnTo>
                  <a:cubicBezTo>
                    <a:pt x="476269" y="338271"/>
                    <a:pt x="480825" y="333719"/>
                    <a:pt x="486140" y="333719"/>
                  </a:cubicBezTo>
                  <a:close/>
                  <a:moveTo>
                    <a:pt x="364544" y="333719"/>
                  </a:moveTo>
                  <a:cubicBezTo>
                    <a:pt x="369859" y="333719"/>
                    <a:pt x="374415" y="338271"/>
                    <a:pt x="374415" y="343581"/>
                  </a:cubicBezTo>
                  <a:lnTo>
                    <a:pt x="374415" y="377716"/>
                  </a:lnTo>
                  <a:lnTo>
                    <a:pt x="400230" y="364821"/>
                  </a:lnTo>
                  <a:cubicBezTo>
                    <a:pt x="405546" y="362545"/>
                    <a:pt x="411620" y="364062"/>
                    <a:pt x="413898" y="369372"/>
                  </a:cubicBezTo>
                  <a:cubicBezTo>
                    <a:pt x="416935" y="374682"/>
                    <a:pt x="414657" y="380751"/>
                    <a:pt x="409342" y="383026"/>
                  </a:cubicBezTo>
                  <a:lnTo>
                    <a:pt x="379730" y="397439"/>
                  </a:lnTo>
                  <a:lnTo>
                    <a:pt x="403268" y="428541"/>
                  </a:lnTo>
                  <a:cubicBezTo>
                    <a:pt x="406305" y="433092"/>
                    <a:pt x="405546" y="439161"/>
                    <a:pt x="400990" y="442954"/>
                  </a:cubicBezTo>
                  <a:cubicBezTo>
                    <a:pt x="399471" y="443712"/>
                    <a:pt x="397193" y="444471"/>
                    <a:pt x="394915" y="444471"/>
                  </a:cubicBezTo>
                  <a:cubicBezTo>
                    <a:pt x="391878" y="444471"/>
                    <a:pt x="388841" y="442954"/>
                    <a:pt x="386563" y="440678"/>
                  </a:cubicBezTo>
                  <a:lnTo>
                    <a:pt x="364544" y="411094"/>
                  </a:lnTo>
                  <a:lnTo>
                    <a:pt x="342524" y="440678"/>
                  </a:lnTo>
                  <a:cubicBezTo>
                    <a:pt x="340247" y="442954"/>
                    <a:pt x="337209" y="444471"/>
                    <a:pt x="334172" y="444471"/>
                  </a:cubicBezTo>
                  <a:cubicBezTo>
                    <a:pt x="331894" y="444471"/>
                    <a:pt x="329617" y="443712"/>
                    <a:pt x="328098" y="442954"/>
                  </a:cubicBezTo>
                  <a:cubicBezTo>
                    <a:pt x="323542" y="439161"/>
                    <a:pt x="322783" y="433092"/>
                    <a:pt x="325820" y="428541"/>
                  </a:cubicBezTo>
                  <a:lnTo>
                    <a:pt x="349358" y="397439"/>
                  </a:lnTo>
                  <a:lnTo>
                    <a:pt x="319746" y="383026"/>
                  </a:lnTo>
                  <a:cubicBezTo>
                    <a:pt x="314431" y="380751"/>
                    <a:pt x="312153" y="374682"/>
                    <a:pt x="315190" y="369372"/>
                  </a:cubicBezTo>
                  <a:cubicBezTo>
                    <a:pt x="317468" y="364062"/>
                    <a:pt x="323542" y="362545"/>
                    <a:pt x="328857" y="364821"/>
                  </a:cubicBezTo>
                  <a:lnTo>
                    <a:pt x="354673" y="377716"/>
                  </a:lnTo>
                  <a:lnTo>
                    <a:pt x="354673" y="343581"/>
                  </a:lnTo>
                  <a:cubicBezTo>
                    <a:pt x="354673" y="338271"/>
                    <a:pt x="359229" y="333719"/>
                    <a:pt x="364544" y="333719"/>
                  </a:cubicBezTo>
                  <a:close/>
                  <a:moveTo>
                    <a:pt x="243070" y="333719"/>
                  </a:moveTo>
                  <a:cubicBezTo>
                    <a:pt x="248385" y="333719"/>
                    <a:pt x="252941" y="338271"/>
                    <a:pt x="252941" y="343581"/>
                  </a:cubicBezTo>
                  <a:lnTo>
                    <a:pt x="252941" y="377716"/>
                  </a:lnTo>
                  <a:lnTo>
                    <a:pt x="278756" y="364821"/>
                  </a:lnTo>
                  <a:cubicBezTo>
                    <a:pt x="284072" y="362545"/>
                    <a:pt x="290146" y="364062"/>
                    <a:pt x="292424" y="369372"/>
                  </a:cubicBezTo>
                  <a:cubicBezTo>
                    <a:pt x="295461" y="374682"/>
                    <a:pt x="293183" y="380751"/>
                    <a:pt x="287868" y="383026"/>
                  </a:cubicBezTo>
                  <a:lnTo>
                    <a:pt x="258256" y="397439"/>
                  </a:lnTo>
                  <a:lnTo>
                    <a:pt x="281794" y="428541"/>
                  </a:lnTo>
                  <a:cubicBezTo>
                    <a:pt x="284831" y="433092"/>
                    <a:pt x="284072" y="439161"/>
                    <a:pt x="279516" y="442954"/>
                  </a:cubicBezTo>
                  <a:cubicBezTo>
                    <a:pt x="277997" y="443712"/>
                    <a:pt x="275719" y="444471"/>
                    <a:pt x="273441" y="444471"/>
                  </a:cubicBezTo>
                  <a:cubicBezTo>
                    <a:pt x="270404" y="444471"/>
                    <a:pt x="267367" y="442954"/>
                    <a:pt x="265089" y="440678"/>
                  </a:cubicBezTo>
                  <a:lnTo>
                    <a:pt x="243070" y="411094"/>
                  </a:lnTo>
                  <a:lnTo>
                    <a:pt x="221050" y="440678"/>
                  </a:lnTo>
                  <a:cubicBezTo>
                    <a:pt x="218773" y="442954"/>
                    <a:pt x="215735" y="444471"/>
                    <a:pt x="212698" y="444471"/>
                  </a:cubicBezTo>
                  <a:cubicBezTo>
                    <a:pt x="210420" y="444471"/>
                    <a:pt x="208143" y="443712"/>
                    <a:pt x="206624" y="442954"/>
                  </a:cubicBezTo>
                  <a:cubicBezTo>
                    <a:pt x="202068" y="439161"/>
                    <a:pt x="201309" y="433092"/>
                    <a:pt x="204346" y="428541"/>
                  </a:cubicBezTo>
                  <a:lnTo>
                    <a:pt x="227884" y="397439"/>
                  </a:lnTo>
                  <a:lnTo>
                    <a:pt x="198272" y="383026"/>
                  </a:lnTo>
                  <a:cubicBezTo>
                    <a:pt x="192957" y="380751"/>
                    <a:pt x="190679" y="374682"/>
                    <a:pt x="193716" y="369372"/>
                  </a:cubicBezTo>
                  <a:cubicBezTo>
                    <a:pt x="195994" y="364062"/>
                    <a:pt x="202068" y="362545"/>
                    <a:pt x="207383" y="364821"/>
                  </a:cubicBezTo>
                  <a:lnTo>
                    <a:pt x="233199" y="377716"/>
                  </a:lnTo>
                  <a:lnTo>
                    <a:pt x="233199" y="343581"/>
                  </a:lnTo>
                  <a:cubicBezTo>
                    <a:pt x="233199" y="338271"/>
                    <a:pt x="237755" y="333719"/>
                    <a:pt x="243070" y="333719"/>
                  </a:cubicBezTo>
                  <a:close/>
                  <a:moveTo>
                    <a:pt x="121535" y="333719"/>
                  </a:moveTo>
                  <a:cubicBezTo>
                    <a:pt x="126856" y="333719"/>
                    <a:pt x="131417" y="338271"/>
                    <a:pt x="131417" y="343581"/>
                  </a:cubicBezTo>
                  <a:lnTo>
                    <a:pt x="131417" y="377716"/>
                  </a:lnTo>
                  <a:lnTo>
                    <a:pt x="157263" y="364821"/>
                  </a:lnTo>
                  <a:cubicBezTo>
                    <a:pt x="162584" y="362545"/>
                    <a:pt x="168666" y="364062"/>
                    <a:pt x="170946" y="369372"/>
                  </a:cubicBezTo>
                  <a:cubicBezTo>
                    <a:pt x="173987" y="374682"/>
                    <a:pt x="171706" y="380751"/>
                    <a:pt x="166385" y="383026"/>
                  </a:cubicBezTo>
                  <a:lnTo>
                    <a:pt x="136738" y="397439"/>
                  </a:lnTo>
                  <a:lnTo>
                    <a:pt x="160304" y="428541"/>
                  </a:lnTo>
                  <a:cubicBezTo>
                    <a:pt x="163344" y="433092"/>
                    <a:pt x="162584" y="439161"/>
                    <a:pt x="158023" y="442954"/>
                  </a:cubicBezTo>
                  <a:cubicBezTo>
                    <a:pt x="156503" y="443712"/>
                    <a:pt x="154222" y="444471"/>
                    <a:pt x="151942" y="444471"/>
                  </a:cubicBezTo>
                  <a:cubicBezTo>
                    <a:pt x="148901" y="444471"/>
                    <a:pt x="145860" y="442954"/>
                    <a:pt x="143580" y="440678"/>
                  </a:cubicBezTo>
                  <a:lnTo>
                    <a:pt x="121535" y="411094"/>
                  </a:lnTo>
                  <a:lnTo>
                    <a:pt x="99490" y="440678"/>
                  </a:lnTo>
                  <a:cubicBezTo>
                    <a:pt x="97209" y="442954"/>
                    <a:pt x="94169" y="444471"/>
                    <a:pt x="91128" y="444471"/>
                  </a:cubicBezTo>
                  <a:cubicBezTo>
                    <a:pt x="88847" y="444471"/>
                    <a:pt x="86567" y="443712"/>
                    <a:pt x="85047" y="442954"/>
                  </a:cubicBezTo>
                  <a:cubicBezTo>
                    <a:pt x="80485" y="439161"/>
                    <a:pt x="79725" y="433092"/>
                    <a:pt x="82766" y="428541"/>
                  </a:cubicBezTo>
                  <a:lnTo>
                    <a:pt x="106331" y="397439"/>
                  </a:lnTo>
                  <a:lnTo>
                    <a:pt x="76685" y="383026"/>
                  </a:lnTo>
                  <a:cubicBezTo>
                    <a:pt x="71363" y="380751"/>
                    <a:pt x="69083" y="374682"/>
                    <a:pt x="72124" y="369372"/>
                  </a:cubicBezTo>
                  <a:cubicBezTo>
                    <a:pt x="74404" y="364062"/>
                    <a:pt x="80485" y="362545"/>
                    <a:pt x="85807" y="364821"/>
                  </a:cubicBezTo>
                  <a:lnTo>
                    <a:pt x="111653" y="377716"/>
                  </a:lnTo>
                  <a:lnTo>
                    <a:pt x="111653" y="343581"/>
                  </a:lnTo>
                  <a:cubicBezTo>
                    <a:pt x="111653" y="338271"/>
                    <a:pt x="116214" y="333719"/>
                    <a:pt x="121535" y="333719"/>
                  </a:cubicBezTo>
                  <a:close/>
                  <a:moveTo>
                    <a:pt x="111649" y="303391"/>
                  </a:moveTo>
                  <a:cubicBezTo>
                    <a:pt x="60761" y="303391"/>
                    <a:pt x="20507" y="344349"/>
                    <a:pt x="20507" y="394409"/>
                  </a:cubicBezTo>
                  <a:cubicBezTo>
                    <a:pt x="20507" y="444469"/>
                    <a:pt x="60761" y="485427"/>
                    <a:pt x="111649" y="485427"/>
                  </a:cubicBezTo>
                  <a:lnTo>
                    <a:pt x="495965" y="485427"/>
                  </a:lnTo>
                  <a:cubicBezTo>
                    <a:pt x="546853" y="485427"/>
                    <a:pt x="587107" y="444469"/>
                    <a:pt x="587107" y="394409"/>
                  </a:cubicBezTo>
                  <a:cubicBezTo>
                    <a:pt x="587107" y="344349"/>
                    <a:pt x="546853" y="303391"/>
                    <a:pt x="495965" y="303391"/>
                  </a:cubicBezTo>
                  <a:close/>
                  <a:moveTo>
                    <a:pt x="111649" y="282912"/>
                  </a:moveTo>
                  <a:lnTo>
                    <a:pt x="495965" y="282912"/>
                  </a:lnTo>
                  <a:cubicBezTo>
                    <a:pt x="557486" y="282912"/>
                    <a:pt x="607614" y="332972"/>
                    <a:pt x="607614" y="394409"/>
                  </a:cubicBezTo>
                  <a:cubicBezTo>
                    <a:pt x="607614" y="455846"/>
                    <a:pt x="557486" y="505147"/>
                    <a:pt x="495965" y="505147"/>
                  </a:cubicBezTo>
                  <a:lnTo>
                    <a:pt x="111649" y="505147"/>
                  </a:lnTo>
                  <a:cubicBezTo>
                    <a:pt x="50128" y="505147"/>
                    <a:pt x="0" y="455846"/>
                    <a:pt x="0" y="394409"/>
                  </a:cubicBezTo>
                  <a:cubicBezTo>
                    <a:pt x="0" y="332972"/>
                    <a:pt x="50128" y="282912"/>
                    <a:pt x="111649" y="282912"/>
                  </a:cubicBezTo>
                  <a:close/>
                  <a:moveTo>
                    <a:pt x="233238" y="100878"/>
                  </a:moveTo>
                  <a:lnTo>
                    <a:pt x="233238" y="201756"/>
                  </a:lnTo>
                  <a:lnTo>
                    <a:pt x="364629" y="201756"/>
                  </a:lnTo>
                  <a:lnTo>
                    <a:pt x="364629" y="100878"/>
                  </a:lnTo>
                  <a:lnTo>
                    <a:pt x="344123" y="100878"/>
                  </a:lnTo>
                  <a:lnTo>
                    <a:pt x="252985" y="100878"/>
                  </a:lnTo>
                  <a:close/>
                  <a:moveTo>
                    <a:pt x="298554" y="19720"/>
                  </a:moveTo>
                  <a:cubicBezTo>
                    <a:pt x="279567" y="19720"/>
                    <a:pt x="263617" y="35649"/>
                    <a:pt x="263617" y="55369"/>
                  </a:cubicBezTo>
                  <a:lnTo>
                    <a:pt x="263617" y="80399"/>
                  </a:lnTo>
                  <a:lnTo>
                    <a:pt x="334249" y="80399"/>
                  </a:lnTo>
                  <a:lnTo>
                    <a:pt x="334249" y="55369"/>
                  </a:lnTo>
                  <a:cubicBezTo>
                    <a:pt x="334249" y="35649"/>
                    <a:pt x="318300" y="19720"/>
                    <a:pt x="298554" y="19720"/>
                  </a:cubicBezTo>
                  <a:close/>
                  <a:moveTo>
                    <a:pt x="298554" y="0"/>
                  </a:moveTo>
                  <a:cubicBezTo>
                    <a:pt x="329692" y="0"/>
                    <a:pt x="354755" y="25030"/>
                    <a:pt x="354755" y="55369"/>
                  </a:cubicBezTo>
                  <a:lnTo>
                    <a:pt x="354755" y="80399"/>
                  </a:lnTo>
                  <a:lnTo>
                    <a:pt x="374502" y="80399"/>
                  </a:lnTo>
                  <a:cubicBezTo>
                    <a:pt x="380578" y="80399"/>
                    <a:pt x="385135" y="84950"/>
                    <a:pt x="385135" y="91018"/>
                  </a:cubicBezTo>
                  <a:lnTo>
                    <a:pt x="385135" y="212375"/>
                  </a:lnTo>
                  <a:cubicBezTo>
                    <a:pt x="385135" y="217684"/>
                    <a:pt x="380578" y="222235"/>
                    <a:pt x="374502" y="222235"/>
                  </a:cubicBezTo>
                  <a:lnTo>
                    <a:pt x="222605" y="222235"/>
                  </a:lnTo>
                  <a:cubicBezTo>
                    <a:pt x="217289" y="222235"/>
                    <a:pt x="212732" y="217684"/>
                    <a:pt x="212732" y="212375"/>
                  </a:cubicBezTo>
                  <a:lnTo>
                    <a:pt x="212732" y="91018"/>
                  </a:lnTo>
                  <a:cubicBezTo>
                    <a:pt x="212732" y="84950"/>
                    <a:pt x="217289" y="80399"/>
                    <a:pt x="222605" y="80399"/>
                  </a:cubicBezTo>
                  <a:lnTo>
                    <a:pt x="243111" y="80399"/>
                  </a:lnTo>
                  <a:lnTo>
                    <a:pt x="243111" y="55369"/>
                  </a:lnTo>
                  <a:cubicBezTo>
                    <a:pt x="243111" y="25030"/>
                    <a:pt x="268174" y="0"/>
                    <a:pt x="29855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grpSp>
      <p:sp>
        <p:nvSpPr>
          <p:cNvPr id="14" name="îş1îḋè"/>
          <p:cNvSpPr txBox="1"/>
          <p:nvPr/>
        </p:nvSpPr>
        <p:spPr bwMode="auto">
          <a:xfrm>
            <a:off x="686004" y="3937588"/>
            <a:ext cx="1126818"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t>帳號密碼</a:t>
            </a:r>
            <a:endParaRPr lang="en-US" altLang="zh-CN" sz="1800" b="1" dirty="0"/>
          </a:p>
        </p:txBody>
      </p:sp>
      <p:grpSp>
        <p:nvGrpSpPr>
          <p:cNvPr id="11" name="ïṡ1ïdê"/>
          <p:cNvGrpSpPr/>
          <p:nvPr/>
        </p:nvGrpSpPr>
        <p:grpSpPr>
          <a:xfrm>
            <a:off x="2107301" y="2947588"/>
            <a:ext cx="914400" cy="914400"/>
            <a:chOff x="2055692" y="3744000"/>
            <a:chExt cx="914400" cy="914400"/>
          </a:xfrm>
        </p:grpSpPr>
        <p:sp>
          <p:nvSpPr>
            <p:cNvPr id="13" name="íŝḷiḋè"/>
            <p:cNvSpPr/>
            <p:nvPr/>
          </p:nvSpPr>
          <p:spPr>
            <a:xfrm>
              <a:off x="2055692" y="3744000"/>
              <a:ext cx="914400" cy="914400"/>
            </a:xfrm>
            <a:prstGeom prst="roundRect">
              <a:avLst>
                <a:gd name="adj" fmla="val 6202"/>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15" name="iṧlïdé"/>
            <p:cNvSpPr/>
            <p:nvPr/>
          </p:nvSpPr>
          <p:spPr bwMode="auto">
            <a:xfrm>
              <a:off x="2322366" y="4016271"/>
              <a:ext cx="381053" cy="369857"/>
            </a:xfrm>
            <a:custGeom>
              <a:avLst/>
              <a:gdLst>
                <a:gd name="T0" fmla="*/ 0 w 13188"/>
                <a:gd name="T1" fmla="*/ 0 h 12800"/>
                <a:gd name="T2" fmla="*/ 8145 w 13188"/>
                <a:gd name="T3" fmla="*/ 8145 h 12800"/>
                <a:gd name="T4" fmla="*/ 6594 w 13188"/>
                <a:gd name="T5" fmla="*/ 6594 h 12800"/>
                <a:gd name="T6" fmla="*/ 1552 w 13188"/>
                <a:gd name="T7" fmla="*/ 1552 h 12800"/>
                <a:gd name="T8" fmla="*/ 6594 w 13188"/>
                <a:gd name="T9" fmla="*/ 6594 h 12800"/>
                <a:gd name="T10" fmla="*/ 8146 w 13188"/>
                <a:gd name="T11" fmla="*/ 8921 h 12800"/>
                <a:gd name="T12" fmla="*/ 6594 w 13188"/>
                <a:gd name="T13" fmla="*/ 10473 h 12800"/>
                <a:gd name="T14" fmla="*/ 9309 w 13188"/>
                <a:gd name="T15" fmla="*/ 0 h 12800"/>
                <a:gd name="T16" fmla="*/ 10861 w 13188"/>
                <a:gd name="T17" fmla="*/ 1552 h 12800"/>
                <a:gd name="T18" fmla="*/ 9309 w 13188"/>
                <a:gd name="T19" fmla="*/ 0 h 12800"/>
                <a:gd name="T20" fmla="*/ 5430 w 13188"/>
                <a:gd name="T21" fmla="*/ 8921 h 12800"/>
                <a:gd name="T22" fmla="*/ 0 w 13188"/>
                <a:gd name="T23" fmla="*/ 10473 h 12800"/>
                <a:gd name="T24" fmla="*/ 9309 w 13188"/>
                <a:gd name="T25" fmla="*/ 2715 h 12800"/>
                <a:gd name="T26" fmla="*/ 10861 w 13188"/>
                <a:gd name="T27" fmla="*/ 8145 h 12800"/>
                <a:gd name="T28" fmla="*/ 9309 w 13188"/>
                <a:gd name="T29" fmla="*/ 2715 h 12800"/>
                <a:gd name="T30" fmla="*/ 5430 w 13188"/>
                <a:gd name="T31" fmla="*/ 2715 h 12800"/>
                <a:gd name="T32" fmla="*/ 2715 w 13188"/>
                <a:gd name="T33" fmla="*/ 5430 h 12800"/>
                <a:gd name="T34" fmla="*/ 9309 w 13188"/>
                <a:gd name="T35" fmla="*/ 12800 h 12800"/>
                <a:gd name="T36" fmla="*/ 13188 w 13188"/>
                <a:gd name="T37" fmla="*/ 8921 h 12800"/>
                <a:gd name="T38" fmla="*/ 9309 w 13188"/>
                <a:gd name="T39" fmla="*/ 12800 h 12800"/>
                <a:gd name="T40" fmla="*/ 12024 w 13188"/>
                <a:gd name="T41" fmla="*/ 10085 h 12800"/>
                <a:gd name="T42" fmla="*/ 10473 w 13188"/>
                <a:gd name="T43" fmla="*/ 11636 h 12800"/>
                <a:gd name="T44" fmla="*/ 11636 w 13188"/>
                <a:gd name="T45" fmla="*/ 6594 h 12800"/>
                <a:gd name="T46" fmla="*/ 13188 w 13188"/>
                <a:gd name="T47" fmla="*/ 8146 h 12800"/>
                <a:gd name="T48" fmla="*/ 11636 w 13188"/>
                <a:gd name="T49" fmla="*/ 6594 h 12800"/>
                <a:gd name="T50" fmla="*/ 13188 w 13188"/>
                <a:gd name="T51" fmla="*/ 0 h 12800"/>
                <a:gd name="T52" fmla="*/ 11636 w 13188"/>
                <a:gd name="T53" fmla="*/ 5430 h 12800"/>
                <a:gd name="T54" fmla="*/ 0 w 13188"/>
                <a:gd name="T55" fmla="*/ 11249 h 12800"/>
                <a:gd name="T56" fmla="*/ 1552 w 13188"/>
                <a:gd name="T57" fmla="*/ 12800 h 12800"/>
                <a:gd name="T58" fmla="*/ 0 w 13188"/>
                <a:gd name="T59" fmla="*/ 11249 h 12800"/>
                <a:gd name="T60" fmla="*/ 8533 w 13188"/>
                <a:gd name="T61" fmla="*/ 11249 h 12800"/>
                <a:gd name="T62" fmla="*/ 2715 w 13188"/>
                <a:gd name="T63" fmla="*/ 12800 h 12800"/>
                <a:gd name="T64" fmla="*/ 2715 w 13188"/>
                <a:gd name="T65" fmla="*/ 11249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88" h="12800">
                  <a:moveTo>
                    <a:pt x="8145" y="0"/>
                  </a:moveTo>
                  <a:lnTo>
                    <a:pt x="0" y="0"/>
                  </a:lnTo>
                  <a:lnTo>
                    <a:pt x="0" y="8145"/>
                  </a:lnTo>
                  <a:lnTo>
                    <a:pt x="8145" y="8145"/>
                  </a:lnTo>
                  <a:lnTo>
                    <a:pt x="8145" y="0"/>
                  </a:lnTo>
                  <a:close/>
                  <a:moveTo>
                    <a:pt x="6594" y="6594"/>
                  </a:moveTo>
                  <a:lnTo>
                    <a:pt x="1552" y="6594"/>
                  </a:lnTo>
                  <a:lnTo>
                    <a:pt x="1552" y="1552"/>
                  </a:lnTo>
                  <a:lnTo>
                    <a:pt x="6594" y="1552"/>
                  </a:lnTo>
                  <a:lnTo>
                    <a:pt x="6594" y="6594"/>
                  </a:lnTo>
                  <a:close/>
                  <a:moveTo>
                    <a:pt x="6594" y="8921"/>
                  </a:moveTo>
                  <a:lnTo>
                    <a:pt x="8146" y="8921"/>
                  </a:lnTo>
                  <a:lnTo>
                    <a:pt x="8146" y="10473"/>
                  </a:lnTo>
                  <a:lnTo>
                    <a:pt x="6594" y="10473"/>
                  </a:lnTo>
                  <a:lnTo>
                    <a:pt x="6594" y="8921"/>
                  </a:lnTo>
                  <a:close/>
                  <a:moveTo>
                    <a:pt x="9309" y="0"/>
                  </a:moveTo>
                  <a:lnTo>
                    <a:pt x="10861" y="0"/>
                  </a:lnTo>
                  <a:lnTo>
                    <a:pt x="10861" y="1552"/>
                  </a:lnTo>
                  <a:lnTo>
                    <a:pt x="9309" y="1552"/>
                  </a:lnTo>
                  <a:lnTo>
                    <a:pt x="9309" y="0"/>
                  </a:lnTo>
                  <a:close/>
                  <a:moveTo>
                    <a:pt x="0" y="8921"/>
                  </a:moveTo>
                  <a:lnTo>
                    <a:pt x="5430" y="8921"/>
                  </a:lnTo>
                  <a:lnTo>
                    <a:pt x="5430" y="10473"/>
                  </a:lnTo>
                  <a:lnTo>
                    <a:pt x="0" y="10473"/>
                  </a:lnTo>
                  <a:lnTo>
                    <a:pt x="0" y="8921"/>
                  </a:lnTo>
                  <a:close/>
                  <a:moveTo>
                    <a:pt x="9309" y="2715"/>
                  </a:moveTo>
                  <a:lnTo>
                    <a:pt x="10861" y="2715"/>
                  </a:lnTo>
                  <a:lnTo>
                    <a:pt x="10861" y="8145"/>
                  </a:lnTo>
                  <a:lnTo>
                    <a:pt x="9309" y="8145"/>
                  </a:lnTo>
                  <a:lnTo>
                    <a:pt x="9309" y="2715"/>
                  </a:lnTo>
                  <a:close/>
                  <a:moveTo>
                    <a:pt x="2715" y="2715"/>
                  </a:moveTo>
                  <a:lnTo>
                    <a:pt x="5430" y="2715"/>
                  </a:lnTo>
                  <a:lnTo>
                    <a:pt x="5430" y="5430"/>
                  </a:lnTo>
                  <a:lnTo>
                    <a:pt x="2715" y="5430"/>
                  </a:lnTo>
                  <a:lnTo>
                    <a:pt x="2715" y="2715"/>
                  </a:lnTo>
                  <a:close/>
                  <a:moveTo>
                    <a:pt x="9309" y="12800"/>
                  </a:moveTo>
                  <a:lnTo>
                    <a:pt x="13188" y="12800"/>
                  </a:lnTo>
                  <a:lnTo>
                    <a:pt x="13188" y="8921"/>
                  </a:lnTo>
                  <a:lnTo>
                    <a:pt x="9309" y="8921"/>
                  </a:lnTo>
                  <a:lnTo>
                    <a:pt x="9309" y="12800"/>
                  </a:lnTo>
                  <a:close/>
                  <a:moveTo>
                    <a:pt x="10473" y="10085"/>
                  </a:moveTo>
                  <a:lnTo>
                    <a:pt x="12024" y="10085"/>
                  </a:lnTo>
                  <a:lnTo>
                    <a:pt x="12024" y="11636"/>
                  </a:lnTo>
                  <a:lnTo>
                    <a:pt x="10473" y="11636"/>
                  </a:lnTo>
                  <a:lnTo>
                    <a:pt x="10473" y="10085"/>
                  </a:lnTo>
                  <a:close/>
                  <a:moveTo>
                    <a:pt x="11636" y="6594"/>
                  </a:moveTo>
                  <a:lnTo>
                    <a:pt x="13188" y="6594"/>
                  </a:lnTo>
                  <a:lnTo>
                    <a:pt x="13188" y="8146"/>
                  </a:lnTo>
                  <a:lnTo>
                    <a:pt x="11636" y="8146"/>
                  </a:lnTo>
                  <a:lnTo>
                    <a:pt x="11636" y="6594"/>
                  </a:lnTo>
                  <a:close/>
                  <a:moveTo>
                    <a:pt x="11636" y="0"/>
                  </a:moveTo>
                  <a:lnTo>
                    <a:pt x="13188" y="0"/>
                  </a:lnTo>
                  <a:lnTo>
                    <a:pt x="13188" y="5430"/>
                  </a:lnTo>
                  <a:lnTo>
                    <a:pt x="11636" y="5430"/>
                  </a:lnTo>
                  <a:lnTo>
                    <a:pt x="11636" y="0"/>
                  </a:lnTo>
                  <a:close/>
                  <a:moveTo>
                    <a:pt x="0" y="11249"/>
                  </a:moveTo>
                  <a:lnTo>
                    <a:pt x="1552" y="11249"/>
                  </a:lnTo>
                  <a:lnTo>
                    <a:pt x="1552" y="12800"/>
                  </a:lnTo>
                  <a:lnTo>
                    <a:pt x="0" y="12800"/>
                  </a:lnTo>
                  <a:lnTo>
                    <a:pt x="0" y="11249"/>
                  </a:lnTo>
                  <a:close/>
                  <a:moveTo>
                    <a:pt x="2715" y="11249"/>
                  </a:moveTo>
                  <a:lnTo>
                    <a:pt x="8533" y="11249"/>
                  </a:lnTo>
                  <a:lnTo>
                    <a:pt x="8533" y="12800"/>
                  </a:lnTo>
                  <a:lnTo>
                    <a:pt x="2715" y="12800"/>
                  </a:lnTo>
                  <a:lnTo>
                    <a:pt x="2715" y="11249"/>
                  </a:lnTo>
                  <a:close/>
                  <a:moveTo>
                    <a:pt x="2715" y="11249"/>
                  </a:move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grpSp>
      <p:sp>
        <p:nvSpPr>
          <p:cNvPr id="17" name="íṩ1íḋé"/>
          <p:cNvSpPr txBox="1"/>
          <p:nvPr/>
        </p:nvSpPr>
        <p:spPr bwMode="auto">
          <a:xfrm>
            <a:off x="1839313" y="3937588"/>
            <a:ext cx="1527840"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800" b="1" dirty="0"/>
              <a:t>掃碼登錄</a:t>
            </a:r>
            <a:endParaRPr lang="en-US" altLang="zh-CN" sz="1800" b="1" dirty="0"/>
          </a:p>
        </p:txBody>
      </p:sp>
      <p:grpSp>
        <p:nvGrpSpPr>
          <p:cNvPr id="43" name="isḻîḓè"/>
          <p:cNvGrpSpPr/>
          <p:nvPr/>
        </p:nvGrpSpPr>
        <p:grpSpPr>
          <a:xfrm>
            <a:off x="3422389" y="2947588"/>
            <a:ext cx="914400" cy="914400"/>
            <a:chOff x="3204008" y="3744000"/>
            <a:chExt cx="914400" cy="914400"/>
          </a:xfrm>
        </p:grpSpPr>
        <p:sp>
          <p:nvSpPr>
            <p:cNvPr id="44" name="işḷîde"/>
            <p:cNvSpPr/>
            <p:nvPr/>
          </p:nvSpPr>
          <p:spPr>
            <a:xfrm>
              <a:off x="3204008" y="3744000"/>
              <a:ext cx="914400" cy="914400"/>
            </a:xfrm>
            <a:prstGeom prst="roundRect">
              <a:avLst>
                <a:gd name="adj" fmla="val 6202"/>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p>
          </p:txBody>
        </p:sp>
        <p:sp>
          <p:nvSpPr>
            <p:cNvPr id="45" name="íşľïḑé"/>
            <p:cNvSpPr/>
            <p:nvPr/>
          </p:nvSpPr>
          <p:spPr bwMode="auto">
            <a:xfrm>
              <a:off x="3470682" y="4034222"/>
              <a:ext cx="381053" cy="333956"/>
            </a:xfrm>
            <a:custGeom>
              <a:avLst/>
              <a:gdLst>
                <a:gd name="T0" fmla="*/ 10800 w 12960"/>
                <a:gd name="T1" fmla="*/ 11360 h 11360"/>
                <a:gd name="T2" fmla="*/ 2160 w 12960"/>
                <a:gd name="T3" fmla="*/ 11360 h 11360"/>
                <a:gd name="T4" fmla="*/ 0 w 12960"/>
                <a:gd name="T5" fmla="*/ 9200 h 11360"/>
                <a:gd name="T6" fmla="*/ 0 w 12960"/>
                <a:gd name="T7" fmla="*/ 2160 h 11360"/>
                <a:gd name="T8" fmla="*/ 2160 w 12960"/>
                <a:gd name="T9" fmla="*/ 0 h 11360"/>
                <a:gd name="T10" fmla="*/ 10800 w 12960"/>
                <a:gd name="T11" fmla="*/ 0 h 11360"/>
                <a:gd name="T12" fmla="*/ 12960 w 12960"/>
                <a:gd name="T13" fmla="*/ 2160 h 11360"/>
                <a:gd name="T14" fmla="*/ 12960 w 12960"/>
                <a:gd name="T15" fmla="*/ 9200 h 11360"/>
                <a:gd name="T16" fmla="*/ 10800 w 12960"/>
                <a:gd name="T17" fmla="*/ 11360 h 11360"/>
                <a:gd name="T18" fmla="*/ 2160 w 12960"/>
                <a:gd name="T19" fmla="*/ 1227 h 11360"/>
                <a:gd name="T20" fmla="*/ 1227 w 12960"/>
                <a:gd name="T21" fmla="*/ 2160 h 11360"/>
                <a:gd name="T22" fmla="*/ 1227 w 12960"/>
                <a:gd name="T23" fmla="*/ 9200 h 11360"/>
                <a:gd name="T24" fmla="*/ 2160 w 12960"/>
                <a:gd name="T25" fmla="*/ 10134 h 11360"/>
                <a:gd name="T26" fmla="*/ 10800 w 12960"/>
                <a:gd name="T27" fmla="*/ 10134 h 11360"/>
                <a:gd name="T28" fmla="*/ 11733 w 12960"/>
                <a:gd name="T29" fmla="*/ 9200 h 11360"/>
                <a:gd name="T30" fmla="*/ 11733 w 12960"/>
                <a:gd name="T31" fmla="*/ 2160 h 11360"/>
                <a:gd name="T32" fmla="*/ 10800 w 12960"/>
                <a:gd name="T33" fmla="*/ 1227 h 11360"/>
                <a:gd name="T34" fmla="*/ 2160 w 12960"/>
                <a:gd name="T35" fmla="*/ 1227 h 11360"/>
                <a:gd name="T36" fmla="*/ 3680 w 12960"/>
                <a:gd name="T37" fmla="*/ 6987 h 11360"/>
                <a:gd name="T38" fmla="*/ 3067 w 12960"/>
                <a:gd name="T39" fmla="*/ 6987 h 11360"/>
                <a:gd name="T40" fmla="*/ 3067 w 12960"/>
                <a:gd name="T41" fmla="*/ 4694 h 11360"/>
                <a:gd name="T42" fmla="*/ 2640 w 12960"/>
                <a:gd name="T43" fmla="*/ 4694 h 11360"/>
                <a:gd name="T44" fmla="*/ 2640 w 12960"/>
                <a:gd name="T45" fmla="*/ 4160 h 11360"/>
                <a:gd name="T46" fmla="*/ 3680 w 12960"/>
                <a:gd name="T47" fmla="*/ 4160 h 11360"/>
                <a:gd name="T48" fmla="*/ 3680 w 12960"/>
                <a:gd name="T49" fmla="*/ 6987 h 11360"/>
                <a:gd name="T50" fmla="*/ 4907 w 12960"/>
                <a:gd name="T51" fmla="*/ 6987 h 11360"/>
                <a:gd name="T52" fmla="*/ 4747 w 12960"/>
                <a:gd name="T53" fmla="*/ 6987 h 11360"/>
                <a:gd name="T54" fmla="*/ 4747 w 12960"/>
                <a:gd name="T55" fmla="*/ 5280 h 11360"/>
                <a:gd name="T56" fmla="*/ 6507 w 12960"/>
                <a:gd name="T57" fmla="*/ 5280 h 11360"/>
                <a:gd name="T58" fmla="*/ 6507 w 12960"/>
                <a:gd name="T59" fmla="*/ 4694 h 11360"/>
                <a:gd name="T60" fmla="*/ 4773 w 12960"/>
                <a:gd name="T61" fmla="*/ 4694 h 11360"/>
                <a:gd name="T62" fmla="*/ 4773 w 12960"/>
                <a:gd name="T63" fmla="*/ 4160 h 11360"/>
                <a:gd name="T64" fmla="*/ 7120 w 12960"/>
                <a:gd name="T65" fmla="*/ 4160 h 11360"/>
                <a:gd name="T66" fmla="*/ 7120 w 12960"/>
                <a:gd name="T67" fmla="*/ 5840 h 11360"/>
                <a:gd name="T68" fmla="*/ 5360 w 12960"/>
                <a:gd name="T69" fmla="*/ 5840 h 11360"/>
                <a:gd name="T70" fmla="*/ 5360 w 12960"/>
                <a:gd name="T71" fmla="*/ 6454 h 11360"/>
                <a:gd name="T72" fmla="*/ 7120 w 12960"/>
                <a:gd name="T73" fmla="*/ 6454 h 11360"/>
                <a:gd name="T74" fmla="*/ 7120 w 12960"/>
                <a:gd name="T75" fmla="*/ 6987 h 11360"/>
                <a:gd name="T76" fmla="*/ 4907 w 12960"/>
                <a:gd name="T77" fmla="*/ 6987 h 11360"/>
                <a:gd name="T78" fmla="*/ 10213 w 12960"/>
                <a:gd name="T79" fmla="*/ 6987 h 11360"/>
                <a:gd name="T80" fmla="*/ 7840 w 12960"/>
                <a:gd name="T81" fmla="*/ 6987 h 11360"/>
                <a:gd name="T82" fmla="*/ 7840 w 12960"/>
                <a:gd name="T83" fmla="*/ 6454 h 11360"/>
                <a:gd name="T84" fmla="*/ 9600 w 12960"/>
                <a:gd name="T85" fmla="*/ 6454 h 11360"/>
                <a:gd name="T86" fmla="*/ 9600 w 12960"/>
                <a:gd name="T87" fmla="*/ 5840 h 11360"/>
                <a:gd name="T88" fmla="*/ 8107 w 12960"/>
                <a:gd name="T89" fmla="*/ 5840 h 11360"/>
                <a:gd name="T90" fmla="*/ 8107 w 12960"/>
                <a:gd name="T91" fmla="*/ 5307 h 11360"/>
                <a:gd name="T92" fmla="*/ 9600 w 12960"/>
                <a:gd name="T93" fmla="*/ 5307 h 11360"/>
                <a:gd name="T94" fmla="*/ 9600 w 12960"/>
                <a:gd name="T95" fmla="*/ 4720 h 11360"/>
                <a:gd name="T96" fmla="*/ 7840 w 12960"/>
                <a:gd name="T97" fmla="*/ 4720 h 11360"/>
                <a:gd name="T98" fmla="*/ 7840 w 12960"/>
                <a:gd name="T99" fmla="*/ 4160 h 11360"/>
                <a:gd name="T100" fmla="*/ 10213 w 12960"/>
                <a:gd name="T101" fmla="*/ 4160 h 11360"/>
                <a:gd name="T102" fmla="*/ 10213 w 12960"/>
                <a:gd name="T103" fmla="*/ 6987 h 1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60" h="11360">
                  <a:moveTo>
                    <a:pt x="10800" y="11360"/>
                  </a:moveTo>
                  <a:lnTo>
                    <a:pt x="2160" y="11360"/>
                  </a:lnTo>
                  <a:cubicBezTo>
                    <a:pt x="960" y="11360"/>
                    <a:pt x="0" y="10400"/>
                    <a:pt x="0" y="9200"/>
                  </a:cubicBezTo>
                  <a:lnTo>
                    <a:pt x="0" y="2160"/>
                  </a:lnTo>
                  <a:cubicBezTo>
                    <a:pt x="0" y="960"/>
                    <a:pt x="960" y="0"/>
                    <a:pt x="2160" y="0"/>
                  </a:cubicBezTo>
                  <a:lnTo>
                    <a:pt x="10800" y="0"/>
                  </a:lnTo>
                  <a:cubicBezTo>
                    <a:pt x="12000" y="0"/>
                    <a:pt x="12960" y="960"/>
                    <a:pt x="12960" y="2160"/>
                  </a:cubicBezTo>
                  <a:lnTo>
                    <a:pt x="12960" y="9200"/>
                  </a:lnTo>
                  <a:cubicBezTo>
                    <a:pt x="12960" y="10400"/>
                    <a:pt x="11973" y="11360"/>
                    <a:pt x="10800" y="11360"/>
                  </a:cubicBezTo>
                  <a:close/>
                  <a:moveTo>
                    <a:pt x="2160" y="1227"/>
                  </a:moveTo>
                  <a:cubicBezTo>
                    <a:pt x="1627" y="1227"/>
                    <a:pt x="1227" y="1654"/>
                    <a:pt x="1227" y="2160"/>
                  </a:cubicBezTo>
                  <a:lnTo>
                    <a:pt x="1227" y="9200"/>
                  </a:lnTo>
                  <a:cubicBezTo>
                    <a:pt x="1227" y="9707"/>
                    <a:pt x="1653" y="10134"/>
                    <a:pt x="2160" y="10134"/>
                  </a:cubicBezTo>
                  <a:lnTo>
                    <a:pt x="10800" y="10134"/>
                  </a:lnTo>
                  <a:cubicBezTo>
                    <a:pt x="11307" y="10134"/>
                    <a:pt x="11733" y="9707"/>
                    <a:pt x="11733" y="9200"/>
                  </a:cubicBezTo>
                  <a:lnTo>
                    <a:pt x="11733" y="2160"/>
                  </a:lnTo>
                  <a:cubicBezTo>
                    <a:pt x="11733" y="1654"/>
                    <a:pt x="11307" y="1227"/>
                    <a:pt x="10800" y="1227"/>
                  </a:cubicBezTo>
                  <a:lnTo>
                    <a:pt x="2160" y="1227"/>
                  </a:lnTo>
                  <a:close/>
                  <a:moveTo>
                    <a:pt x="3680" y="6987"/>
                  </a:moveTo>
                  <a:lnTo>
                    <a:pt x="3067" y="6987"/>
                  </a:lnTo>
                  <a:lnTo>
                    <a:pt x="3067" y="4694"/>
                  </a:lnTo>
                  <a:lnTo>
                    <a:pt x="2640" y="4694"/>
                  </a:lnTo>
                  <a:lnTo>
                    <a:pt x="2640" y="4160"/>
                  </a:lnTo>
                  <a:lnTo>
                    <a:pt x="3680" y="4160"/>
                  </a:lnTo>
                  <a:lnTo>
                    <a:pt x="3680" y="6987"/>
                  </a:lnTo>
                  <a:close/>
                  <a:moveTo>
                    <a:pt x="4907" y="6987"/>
                  </a:moveTo>
                  <a:lnTo>
                    <a:pt x="4747" y="6987"/>
                  </a:lnTo>
                  <a:lnTo>
                    <a:pt x="4747" y="5280"/>
                  </a:lnTo>
                  <a:lnTo>
                    <a:pt x="6507" y="5280"/>
                  </a:lnTo>
                  <a:lnTo>
                    <a:pt x="6507" y="4694"/>
                  </a:lnTo>
                  <a:lnTo>
                    <a:pt x="4773" y="4694"/>
                  </a:lnTo>
                  <a:lnTo>
                    <a:pt x="4773" y="4160"/>
                  </a:lnTo>
                  <a:lnTo>
                    <a:pt x="7120" y="4160"/>
                  </a:lnTo>
                  <a:lnTo>
                    <a:pt x="7120" y="5840"/>
                  </a:lnTo>
                  <a:lnTo>
                    <a:pt x="5360" y="5840"/>
                  </a:lnTo>
                  <a:lnTo>
                    <a:pt x="5360" y="6454"/>
                  </a:lnTo>
                  <a:lnTo>
                    <a:pt x="7120" y="6454"/>
                  </a:lnTo>
                  <a:lnTo>
                    <a:pt x="7120" y="6987"/>
                  </a:lnTo>
                  <a:lnTo>
                    <a:pt x="4907" y="6987"/>
                  </a:lnTo>
                  <a:close/>
                  <a:moveTo>
                    <a:pt x="10213" y="6987"/>
                  </a:moveTo>
                  <a:lnTo>
                    <a:pt x="7840" y="6987"/>
                  </a:lnTo>
                  <a:lnTo>
                    <a:pt x="7840" y="6454"/>
                  </a:lnTo>
                  <a:lnTo>
                    <a:pt x="9600" y="6454"/>
                  </a:lnTo>
                  <a:lnTo>
                    <a:pt x="9600" y="5840"/>
                  </a:lnTo>
                  <a:lnTo>
                    <a:pt x="8107" y="5840"/>
                  </a:lnTo>
                  <a:lnTo>
                    <a:pt x="8107" y="5307"/>
                  </a:lnTo>
                  <a:lnTo>
                    <a:pt x="9600" y="5307"/>
                  </a:lnTo>
                  <a:lnTo>
                    <a:pt x="9600" y="4720"/>
                  </a:lnTo>
                  <a:lnTo>
                    <a:pt x="7840" y="4720"/>
                  </a:lnTo>
                  <a:lnTo>
                    <a:pt x="7840" y="4160"/>
                  </a:lnTo>
                  <a:lnTo>
                    <a:pt x="10213" y="4160"/>
                  </a:lnTo>
                  <a:lnTo>
                    <a:pt x="10213" y="698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p>
          </p:txBody>
        </p:sp>
      </p:grpSp>
      <p:sp>
        <p:nvSpPr>
          <p:cNvPr id="19" name="íṥḻïḍè"/>
          <p:cNvSpPr txBox="1"/>
          <p:nvPr/>
        </p:nvSpPr>
        <p:spPr bwMode="auto">
          <a:xfrm>
            <a:off x="3209971" y="3937588"/>
            <a:ext cx="1126818"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手機驗證碼</a:t>
            </a:r>
            <a:endParaRPr lang="en-US" altLang="zh-CN" sz="1800" b="1" dirty="0"/>
          </a:p>
        </p:txBody>
      </p:sp>
      <p:pic>
        <p:nvPicPr>
          <p:cNvPr id="4" name="图片 3"/>
          <p:cNvPicPr>
            <a:picLocks noChangeAspect="1"/>
          </p:cNvPicPr>
          <p:nvPr/>
        </p:nvPicPr>
        <p:blipFill>
          <a:blip r:embed="rId2"/>
          <a:stretch>
            <a:fillRect/>
          </a:stretch>
        </p:blipFill>
        <p:spPr>
          <a:xfrm>
            <a:off x="6022000" y="1924119"/>
            <a:ext cx="4075915" cy="2574930"/>
          </a:xfrm>
          <a:prstGeom prst="rect">
            <a:avLst/>
          </a:prstGeom>
        </p:spPr>
      </p:pic>
      <p:sp>
        <p:nvSpPr>
          <p:cNvPr id="46" name="文本框 45"/>
          <p:cNvSpPr txBox="1"/>
          <p:nvPr/>
        </p:nvSpPr>
        <p:spPr>
          <a:xfrm>
            <a:off x="182118" y="6122686"/>
            <a:ext cx="4723130" cy="260350"/>
          </a:xfrm>
          <a:prstGeom prst="rect">
            <a:avLst/>
          </a:prstGeom>
          <a:noFill/>
        </p:spPr>
        <p:txBody>
          <a:bodyPr wrap="none" rtlCol="0">
            <a:spAutoFit/>
          </a:bodyPr>
          <a:lstStyle/>
          <a:p>
            <a:r>
              <a:rPr lang="en-US" sz="1100" dirty="0"/>
              <a:t>*</a:t>
            </a:r>
            <a:r>
              <a:rPr lang="zh-CN" altLang="en-US" sz="1100" dirty="0"/>
              <a:t>僅對公網部署用戶。若為私有化部署，仍需在同一網路環境下才能登錄。</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0"/>
          <p:cNvSpPr/>
          <p:nvPr/>
        </p:nvSpPr>
        <p:spPr>
          <a:xfrm>
            <a:off x="0" y="1501416"/>
            <a:ext cx="12192000" cy="3855168"/>
          </a:xfrm>
          <a:prstGeom prst="rect">
            <a:avLst/>
          </a:prstGeom>
          <a:gradFill>
            <a:gsLst>
              <a:gs pos="0">
                <a:schemeClr val="bg1">
                  <a:lumMod val="95000"/>
                </a:schemeClr>
              </a:gs>
              <a:gs pos="98000">
                <a:schemeClr val="bg1">
                  <a:lumMod val="0"/>
                  <a:lumOff val="10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3" name="图片 12"/>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t="14210" b="14210"/>
          <a:stretch>
            <a:fillRect/>
          </a:stretch>
        </p:blipFill>
        <p:spPr>
          <a:xfrm>
            <a:off x="4113229" y="1501416"/>
            <a:ext cx="8078771" cy="3855168"/>
          </a:xfrm>
          <a:prstGeom prst="rect">
            <a:avLst/>
          </a:prstGeom>
          <a:effectLst>
            <a:softEdge rad="127000"/>
          </a:effectLst>
        </p:spPr>
      </p:pic>
      <p:sp>
        <p:nvSpPr>
          <p:cNvPr id="11" name="标题 1"/>
          <p:cNvSpPr txBox="1"/>
          <p:nvPr/>
        </p:nvSpPr>
        <p:spPr>
          <a:xfrm>
            <a:off x="268246" y="2678474"/>
            <a:ext cx="3576738" cy="1501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indent="0" fontAlgn="auto">
              <a:lnSpc>
                <a:spcPct val="90000"/>
              </a:lnSpc>
              <a:spcBef>
                <a:spcPct val="0"/>
              </a:spcBef>
              <a:spcAft>
                <a:spcPts val="0"/>
              </a:spcAft>
              <a:buClrTx/>
              <a:buSzTx/>
              <a:buFontTx/>
              <a:buNone/>
              <a:defRPr/>
            </a:pP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明細數據助力決策優化</a:t>
            </a:r>
            <a:endPar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8" y="471310"/>
            <a:ext cx="10052389" cy="460375"/>
          </a:xfrm>
          <a:prstGeom prst="rect">
            <a:avLst/>
          </a:prstGeom>
          <a:noFill/>
        </p:spPr>
        <p:txBody>
          <a:bodyPr wrap="square">
            <a:spAutoFit/>
          </a:bodyPr>
          <a:lstStyle/>
          <a:p>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明細數據助力決策優化</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3" name="矩形 30"/>
          <p:cNvSpPr/>
          <p:nvPr/>
        </p:nvSpPr>
        <p:spPr>
          <a:xfrm>
            <a:off x="0" y="1782581"/>
            <a:ext cx="12192000" cy="3855168"/>
          </a:xfrm>
          <a:prstGeom prst="rect">
            <a:avLst/>
          </a:prstGeom>
          <a:gradFill>
            <a:gsLst>
              <a:gs pos="0">
                <a:schemeClr val="bg1">
                  <a:lumMod val="95000"/>
                </a:schemeClr>
              </a:gs>
              <a:gs pos="98000">
                <a:schemeClr val="bg1">
                  <a:lumMod val="0"/>
                  <a:lumOff val="10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3706" b="3706"/>
          <a:stretch>
            <a:fillRect/>
          </a:stretch>
        </p:blipFill>
        <p:spPr>
          <a:xfrm>
            <a:off x="4957387" y="1827978"/>
            <a:ext cx="7234613" cy="3764373"/>
          </a:xfrm>
          <a:prstGeom prst="rect">
            <a:avLst/>
          </a:prstGeom>
        </p:spPr>
      </p:pic>
      <p:sp>
        <p:nvSpPr>
          <p:cNvPr id="5" name="文本框 52"/>
          <p:cNvSpPr txBox="1"/>
          <p:nvPr/>
        </p:nvSpPr>
        <p:spPr>
          <a:xfrm>
            <a:off x="340139" y="2232328"/>
            <a:ext cx="3814681"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用戶使用數據總覽</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6" name="文本框 53"/>
          <p:cNvSpPr txBox="1"/>
          <p:nvPr/>
        </p:nvSpPr>
        <p:spPr>
          <a:xfrm>
            <a:off x="340139" y="2559894"/>
            <a:ext cx="4244561" cy="521970"/>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對所在團隊下用戶的總使用時間，人數等進行概括性總覽</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7" name="文本框 52"/>
          <p:cNvSpPr txBox="1"/>
          <p:nvPr/>
        </p:nvSpPr>
        <p:spPr>
          <a:xfrm>
            <a:off x="356413" y="3260340"/>
            <a:ext cx="3814681"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活躍度分析</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8" name="文本框 53"/>
          <p:cNvSpPr txBox="1"/>
          <p:nvPr/>
        </p:nvSpPr>
        <p:spPr>
          <a:xfrm>
            <a:off x="356413" y="3587906"/>
            <a:ext cx="4244561" cy="521970"/>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對最近</a:t>
            </a:r>
            <a:r>
              <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7</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天的活躍用戶數、活躍使用時間等進行可視化展覽，形成對座席分配的優化數據支撐</a:t>
            </a:r>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9" name="文本框 52"/>
          <p:cNvSpPr txBox="1"/>
          <p:nvPr/>
        </p:nvSpPr>
        <p:spPr>
          <a:xfrm>
            <a:off x="356413" y="4284118"/>
            <a:ext cx="3814681"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許可權分明 </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10" name="文本框 53"/>
          <p:cNvSpPr txBox="1"/>
          <p:nvPr/>
        </p:nvSpPr>
        <p:spPr>
          <a:xfrm>
            <a:off x="356413" y="4611684"/>
            <a:ext cx="4244561" cy="521970"/>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只有管理員身份以上角色登錄才能看到數據統計頁面</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2"/>
          <p:cNvGraphicFramePr/>
          <p:nvPr/>
        </p:nvGraphicFramePr>
        <p:xfrm>
          <a:off x="654050" y="1835150"/>
          <a:ext cx="10883898" cy="2931160"/>
        </p:xfrm>
        <a:graphic>
          <a:graphicData uri="http://schemas.openxmlformats.org/drawingml/2006/table">
            <a:tbl>
              <a:tblPr firstRow="1" bandRow="1">
                <a:tableStyleId>{5C22544A-7EE6-4342-B048-85BDC9FD1C3A}</a:tableStyleId>
              </a:tblPr>
              <a:tblGrid>
                <a:gridCol w="2479568"/>
                <a:gridCol w="3863083"/>
                <a:gridCol w="4541247"/>
              </a:tblGrid>
              <a:tr h="370840">
                <a:tc>
                  <a:txBody>
                    <a:bodyPr/>
                    <a:lstStyle/>
                    <a:p>
                      <a:endParaRPr lang="en-US">
                        <a:ea typeface="微軟正黑體" panose="020B0604030504040204" charset="-120"/>
                      </a:endParaRPr>
                    </a:p>
                  </a:txBody>
                  <a:tcPr/>
                </a:tc>
                <a:tc>
                  <a:txBody>
                    <a:bodyPr/>
                    <a:lstStyle/>
                    <a:p>
                      <a:r>
                        <a:rPr lang="zh-CN" altLang="en-US" dirty="0">
                          <a:ea typeface="微軟正黑體" panose="020B0604030504040204" charset="-120"/>
                        </a:rPr>
                        <a:t>現行網路版</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企業版</a:t>
                      </a:r>
                      <a:endParaRPr lang="zh-CN" altLang="en-US" dirty="0">
                        <a:ea typeface="微軟正黑體" panose="020B0604030504040204" charset="-120"/>
                      </a:endParaRPr>
                    </a:p>
                  </a:txBody>
                  <a:tcPr/>
                </a:tc>
              </a:tr>
              <a:tr h="370840">
                <a:tc>
                  <a:txBody>
                    <a:bodyPr/>
                    <a:lstStyle/>
                    <a:p>
                      <a:r>
                        <a:rPr lang="zh-CN" altLang="en-US" dirty="0">
                          <a:ea typeface="微軟正黑體" panose="020B0604030504040204" charset="-120"/>
                        </a:rPr>
                        <a:t>授權系統</a:t>
                      </a:r>
                      <a:endParaRPr lang="zh-CN" altLang="en-US" dirty="0">
                        <a:ea typeface="微軟正黑體" panose="020B0604030504040204" charset="-120"/>
                      </a:endParaRPr>
                    </a:p>
                  </a:txBody>
                  <a:tcPr/>
                </a:tc>
                <a:tc>
                  <a:txBody>
                    <a:bodyPr/>
                    <a:lstStyle/>
                    <a:p>
                      <a:r>
                        <a:rPr lang="en-US" altLang="zh-CN" dirty="0" err="1">
                          <a:ea typeface="微軟正黑體" panose="020B0604030504040204" charset="-120"/>
                        </a:rPr>
                        <a:t>Flexnet</a:t>
                      </a:r>
                      <a:r>
                        <a:rPr lang="zh-CN" altLang="en-US" dirty="0">
                          <a:ea typeface="微軟正黑體" panose="020B0604030504040204" charset="-120"/>
                        </a:rPr>
                        <a:t>網路授權服務套件，國外技術，非自主可控，客制化程度較低</a:t>
                      </a:r>
                      <a:endParaRPr lang="en-US" dirty="0">
                        <a:ea typeface="微軟正黑體" panose="020B0604030504040204" charset="-120"/>
                      </a:endParaRPr>
                    </a:p>
                  </a:txBody>
                  <a:tcPr/>
                </a:tc>
                <a:tc>
                  <a:txBody>
                    <a:bodyPr/>
                    <a:lstStyle/>
                    <a:p>
                      <a:r>
                        <a:rPr lang="zh-CN" altLang="en-US" dirty="0">
                          <a:ea typeface="微軟正黑體" panose="020B0604030504040204" charset="-120"/>
                        </a:rPr>
                        <a:t>中望統一帳號認證授權系統，自研，可根據客戶需求</a:t>
                      </a:r>
                      <a:r>
                        <a:rPr lang="zh-TW" altLang="zh-CN" dirty="0">
                          <a:ea typeface="微軟正黑體" panose="020B0604030504040204" charset="-120"/>
                        </a:rPr>
                        <a:t>訂</a:t>
                      </a:r>
                      <a:r>
                        <a:rPr lang="zh-CN" altLang="en-US" dirty="0">
                          <a:ea typeface="微軟正黑體" panose="020B0604030504040204" charset="-120"/>
                        </a:rPr>
                        <a:t>制追加功能</a:t>
                      </a:r>
                      <a:endParaRPr lang="zh-CN" altLang="en-US" dirty="0">
                        <a:ea typeface="微軟正黑體" panose="020B0604030504040204" charset="-120"/>
                      </a:endParaRPr>
                    </a:p>
                  </a:txBody>
                  <a:tcPr/>
                </a:tc>
              </a:tr>
              <a:tr h="370840">
                <a:tc>
                  <a:txBody>
                    <a:bodyPr/>
                    <a:lstStyle/>
                    <a:p>
                      <a:r>
                        <a:rPr lang="zh-CN" altLang="en-US" dirty="0">
                          <a:ea typeface="微軟正黑體" panose="020B0604030504040204" charset="-120"/>
                        </a:rPr>
                        <a:t>團隊管理</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無任何團隊管理功能</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團隊建</a:t>
                      </a:r>
                      <a:r>
                        <a:rPr lang="zh-TW" altLang="zh-CN" dirty="0">
                          <a:ea typeface="微軟正黑體" panose="020B0604030504040204" charset="-120"/>
                        </a:rPr>
                        <a:t>立</a:t>
                      </a:r>
                      <a:r>
                        <a:rPr lang="zh-CN" altLang="en-US" dirty="0">
                          <a:ea typeface="微軟正黑體" panose="020B0604030504040204" charset="-120"/>
                        </a:rPr>
                        <a:t>、</a:t>
                      </a:r>
                      <a:r>
                        <a:rPr lang="zh-TW" altLang="zh-CN" dirty="0">
                          <a:ea typeface="微軟正黑體" panose="020B0604030504040204" charset="-120"/>
                        </a:rPr>
                        <a:t>授權</a:t>
                      </a:r>
                      <a:r>
                        <a:rPr lang="zh-CN" altLang="en-US" dirty="0">
                          <a:ea typeface="微軟正黑體" panose="020B0604030504040204" charset="-120"/>
                        </a:rPr>
                        <a:t>管理、並可關聯企業內部通訊工具通訊錄來建</a:t>
                      </a:r>
                      <a:r>
                        <a:rPr lang="zh-TW" altLang="zh-CN" dirty="0">
                          <a:ea typeface="微軟正黑體" panose="020B0604030504040204" charset="-120"/>
                        </a:rPr>
                        <a:t>立</a:t>
                      </a:r>
                      <a:r>
                        <a:rPr lang="zh-CN" altLang="en-US" dirty="0">
                          <a:ea typeface="微軟正黑體" panose="020B0604030504040204" charset="-120"/>
                        </a:rPr>
                        <a:t>團隊</a:t>
                      </a:r>
                      <a:endParaRPr lang="zh-CN" altLang="en-US" dirty="0">
                        <a:ea typeface="微軟正黑體" panose="020B0604030504040204" charset="-120"/>
                      </a:endParaRPr>
                    </a:p>
                  </a:txBody>
                  <a:tcPr/>
                </a:tc>
              </a:tr>
              <a:tr h="370840">
                <a:tc>
                  <a:txBody>
                    <a:bodyPr/>
                    <a:lstStyle/>
                    <a:p>
                      <a:r>
                        <a:rPr lang="zh-CN" altLang="en-US" dirty="0">
                          <a:ea typeface="微軟正黑體" panose="020B0604030504040204" charset="-120"/>
                        </a:rPr>
                        <a:t>用戶使用數據統計</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選裝</a:t>
                      </a:r>
                      <a:r>
                        <a:rPr lang="en-US" altLang="zh-CN" dirty="0">
                          <a:ea typeface="微軟正黑體" panose="020B0604030504040204" charset="-120"/>
                        </a:rPr>
                        <a:t>NLAT</a:t>
                      </a:r>
                      <a:r>
                        <a:rPr lang="zh-CN" altLang="en-US" dirty="0">
                          <a:ea typeface="微軟正黑體" panose="020B0604030504040204" charset="-120"/>
                        </a:rPr>
                        <a:t>工具來進行數據統計</a:t>
                      </a:r>
                      <a:endParaRPr lang="en-US" dirty="0">
                        <a:ea typeface="微軟正黑體" panose="020B0604030504040204" charset="-120"/>
                      </a:endParaRPr>
                    </a:p>
                  </a:txBody>
                  <a:tcPr/>
                </a:tc>
                <a:tc>
                  <a:txBody>
                    <a:bodyPr/>
                    <a:lstStyle/>
                    <a:p>
                      <a:r>
                        <a:rPr lang="zh-CN" altLang="en-US" dirty="0">
                          <a:ea typeface="微軟正黑體" panose="020B0604030504040204" charset="-120"/>
                        </a:rPr>
                        <a:t>基於帳號系統的數據統計，真實可靠，網頁即時更新</a:t>
                      </a:r>
                      <a:endParaRPr lang="zh-CN" altLang="en-US" dirty="0">
                        <a:ea typeface="微軟正黑體" panose="020B0604030504040204" charset="-120"/>
                      </a:endParaRPr>
                    </a:p>
                  </a:txBody>
                  <a:tcPr/>
                </a:tc>
              </a:tr>
              <a:tr h="370840">
                <a:tc>
                  <a:txBody>
                    <a:bodyPr/>
                    <a:lstStyle/>
                    <a:p>
                      <a:r>
                        <a:rPr lang="zh-CN" altLang="en-US" dirty="0">
                          <a:ea typeface="微軟正黑體" panose="020B0604030504040204" charset="-120"/>
                        </a:rPr>
                        <a:t>技術支持</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無專門技術支持</a:t>
                      </a:r>
                      <a:endParaRPr lang="zh-CN" altLang="en-US" dirty="0">
                        <a:ea typeface="微軟正黑體" panose="020B0604030504040204" charset="-120"/>
                      </a:endParaRPr>
                    </a:p>
                  </a:txBody>
                  <a:tcPr/>
                </a:tc>
                <a:tc>
                  <a:txBody>
                    <a:bodyPr/>
                    <a:lstStyle/>
                    <a:p>
                      <a:r>
                        <a:rPr lang="zh-CN" altLang="en-US" dirty="0">
                          <a:ea typeface="微軟正黑體" panose="020B0604030504040204" charset="-120"/>
                        </a:rPr>
                        <a:t>產品中可</a:t>
                      </a:r>
                      <a:r>
                        <a:rPr lang="zh-TW" altLang="zh-CN" dirty="0">
                          <a:ea typeface="微軟正黑體" panose="020B0604030504040204" charset="-120"/>
                        </a:rPr>
                        <a:t>增</a:t>
                      </a:r>
                      <a:r>
                        <a:rPr lang="zh-CN" altLang="en-US" dirty="0">
                          <a:ea typeface="微軟正黑體" panose="020B0604030504040204" charset="-120"/>
                        </a:rPr>
                        <a:t>加</a:t>
                      </a:r>
                      <a:r>
                        <a:rPr lang="zh-TW" altLang="zh-CN" dirty="0">
                          <a:ea typeface="微軟正黑體" panose="020B0604030504040204" charset="-120"/>
                        </a:rPr>
                        <a:t>訂</a:t>
                      </a:r>
                      <a:r>
                        <a:rPr lang="zh-CN" altLang="en-US" dirty="0">
                          <a:ea typeface="微軟正黑體" panose="020B0604030504040204" charset="-120"/>
                        </a:rPr>
                        <a:t>制服務</a:t>
                      </a:r>
                      <a:r>
                        <a:rPr lang="zh-TW" altLang="zh-CN" dirty="0">
                          <a:ea typeface="微軟正黑體" panose="020B0604030504040204" charset="-120"/>
                        </a:rPr>
                        <a:t>功能</a:t>
                      </a:r>
                      <a:r>
                        <a:rPr lang="zh-CN" altLang="en-US" dirty="0">
                          <a:ea typeface="微軟正黑體" panose="020B0604030504040204" charset="-120"/>
                        </a:rPr>
                        <a:t>及設置企業級專用</a:t>
                      </a:r>
                      <a:r>
                        <a:rPr lang="zh-TW" altLang="zh-CN" dirty="0">
                          <a:ea typeface="微軟正黑體" panose="020B0604030504040204" charset="-120"/>
                        </a:rPr>
                        <a:t>技術</a:t>
                      </a:r>
                      <a:r>
                        <a:rPr lang="zh-CN" altLang="en-US" dirty="0">
                          <a:ea typeface="微軟正黑體" panose="020B0604030504040204" charset="-120"/>
                        </a:rPr>
                        <a:t>客服</a:t>
                      </a:r>
                      <a:endParaRPr lang="zh-CN" altLang="en-US" dirty="0">
                        <a:ea typeface="微軟正黑體" panose="020B0604030504040204" charset="-120"/>
                      </a:endParaRPr>
                    </a:p>
                  </a:txBody>
                  <a:tcPr/>
                </a:tc>
              </a:tr>
            </a:tbl>
          </a:graphicData>
        </a:graphic>
      </p:graphicFrame>
      <p:sp>
        <p:nvSpPr>
          <p:cNvPr id="9" name="标题 1"/>
          <p:cNvSpPr txBox="1"/>
          <p:nvPr/>
        </p:nvSpPr>
        <p:spPr>
          <a:xfrm>
            <a:off x="654050" y="139408"/>
            <a:ext cx="5441950" cy="1501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indent="0" fontAlgn="auto">
              <a:lnSpc>
                <a:spcPct val="90000"/>
              </a:lnSpc>
              <a:spcBef>
                <a:spcPct val="0"/>
              </a:spcBef>
              <a:spcAft>
                <a:spcPts val="0"/>
              </a:spcAft>
              <a:buClrTx/>
              <a:buSzTx/>
              <a:buFontTx/>
              <a:buNone/>
              <a:defRPr/>
            </a:pPr>
            <a:r>
              <a:rPr lang="zh-CN" altLang="en-US" sz="32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企業版主要優勢在哪？</a:t>
            </a:r>
            <a:endParaRPr lang="zh-CN" altLang="en-US" sz="3200"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05730" y="332316"/>
            <a:ext cx="1780540" cy="306705"/>
          </a:xfrm>
          <a:prstGeom prst="rect">
            <a:avLst/>
          </a:prstGeom>
          <a:noFill/>
        </p:spPr>
        <p:txBody>
          <a:bodyPr wrap="none" rtlCol="0">
            <a:spAutoFit/>
          </a:bodyPr>
          <a:lstStyle/>
          <a:p>
            <a:pPr algn="ctr"/>
            <a:r>
              <a:rPr lang="zh-CN" altLang="en-US" sz="1400" spc="300" dirty="0">
                <a:solidFill>
                  <a:srgbClr val="3278E0"/>
                </a:solidFill>
                <a:latin typeface="Open Sans" panose="020B0606030504020204" pitchFamily="34" charset="0"/>
                <a:ea typeface="Open Sans" panose="020B0606030504020204" pitchFamily="34" charset="0"/>
                <a:cs typeface="Open Sans" panose="020B0606030504020204" pitchFamily="34" charset="0"/>
              </a:rPr>
              <a:t>中望</a:t>
            </a:r>
            <a:r>
              <a:rPr lang="en-US" altLang="zh-CN" sz="1400" spc="300" dirty="0">
                <a:solidFill>
                  <a:srgbClr val="3278E0"/>
                </a:solidFill>
                <a:latin typeface="Open Sans" panose="020B0606030504020204" pitchFamily="34" charset="0"/>
                <a:ea typeface="Open Sans" panose="020B0606030504020204" pitchFamily="34" charset="0"/>
                <a:cs typeface="Open Sans" panose="020B0606030504020204" pitchFamily="34" charset="0"/>
              </a:rPr>
              <a:t>CAD</a:t>
            </a:r>
            <a:r>
              <a:rPr lang="zh-CN" altLang="en-US" sz="1400" spc="300" dirty="0">
                <a:solidFill>
                  <a:srgbClr val="3278E0"/>
                </a:solidFill>
                <a:latin typeface="Open Sans" panose="020B0606030504020204" pitchFamily="34" charset="0"/>
                <a:ea typeface="Open Sans" panose="020B0606030504020204" pitchFamily="34" charset="0"/>
                <a:cs typeface="Open Sans" panose="020B0606030504020204" pitchFamily="34" charset="0"/>
              </a:rPr>
              <a:t>企業版</a:t>
            </a:r>
            <a:endParaRPr lang="zh-CN" altLang="en-US" sz="1400" spc="300" dirty="0">
              <a:solidFill>
                <a:srgbClr val="3278E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文本框 4"/>
          <p:cNvSpPr txBox="1"/>
          <p:nvPr/>
        </p:nvSpPr>
        <p:spPr>
          <a:xfrm>
            <a:off x="3763966" y="609315"/>
            <a:ext cx="4513580" cy="521970"/>
          </a:xfrm>
          <a:prstGeom prst="rect">
            <a:avLst/>
          </a:prstGeom>
          <a:noFill/>
        </p:spPr>
        <p:txBody>
          <a:bodyPr wrap="none" rtlCol="0">
            <a:spAutoFit/>
          </a:bodyPr>
          <a:lstStyle/>
          <a:p>
            <a:pPr algn="ctr"/>
            <a:r>
              <a:rPr lang="zh-CN" altLang="en-US" sz="2800" b="1" spc="300" dirty="0">
                <a:solidFill>
                  <a:srgbClr val="3278E0"/>
                </a:solidFill>
                <a:latin typeface="微軟正黑體" panose="020B0604030504040204" charset="-120"/>
                <a:ea typeface="微軟正黑體" panose="020B0604030504040204" charset="-120"/>
                <a:cs typeface="Open Sans" panose="020B0606030504020204" pitchFamily="34" charset="0"/>
              </a:rPr>
              <a:t>越來越多企業用戶的選擇</a:t>
            </a:r>
            <a:endParaRPr lang="zh-CN" altLang="en-US" sz="2800" b="1" spc="300" dirty="0">
              <a:solidFill>
                <a:srgbClr val="3278E0"/>
              </a:solidFill>
              <a:latin typeface="微軟正黑體" panose="020B0604030504040204" charset="-120"/>
              <a:ea typeface="微軟正黑體" panose="020B0604030504040204" charset="-120"/>
              <a:cs typeface="Open Sans" panose="020B0606030504020204" pitchFamily="34" charset="0"/>
            </a:endParaRPr>
          </a:p>
        </p:txBody>
      </p:sp>
      <p:sp>
        <p:nvSpPr>
          <p:cNvPr id="7" name="文本框 6"/>
          <p:cNvSpPr txBox="1"/>
          <p:nvPr/>
        </p:nvSpPr>
        <p:spPr>
          <a:xfrm>
            <a:off x="2992361" y="1132535"/>
            <a:ext cx="6056790" cy="306705"/>
          </a:xfrm>
          <a:prstGeom prst="rect">
            <a:avLst/>
          </a:prstGeom>
          <a:noFill/>
        </p:spPr>
        <p:txBody>
          <a:bodyPr wrap="square" rtlCol="0">
            <a:spAutoFit/>
          </a:bodyPr>
          <a:lstStyle/>
          <a:p>
            <a:pPr marL="179705" algn="ctr"/>
            <a:r>
              <a:rPr lang="zh-CN" altLang="en-US" sz="1400" dirty="0">
                <a:solidFill>
                  <a:srgbClr val="3278E0"/>
                </a:solidFill>
                <a:latin typeface="微軟正黑體" panose="020B0604030504040204" charset="-120"/>
                <a:ea typeface="微軟正黑體" panose="020B0604030504040204" charset="-120"/>
                <a:cs typeface="Open Sans" panose="020B0606030504020204" pitchFamily="34" charset="0"/>
              </a:rPr>
              <a:t>包括但不限於以下列表中的</a:t>
            </a:r>
            <a:endParaRPr lang="zh-CN" altLang="en-US" sz="1400" dirty="0">
              <a:solidFill>
                <a:srgbClr val="3278E0"/>
              </a:solidFill>
              <a:latin typeface="微軟正黑體" panose="020B0604030504040204" charset="-120"/>
              <a:ea typeface="微軟正黑體" panose="020B0604030504040204" charset="-120"/>
              <a:cs typeface="Open Sans" panose="020B0606030504020204" pitchFamily="34"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6392" y="1901970"/>
            <a:ext cx="2190750" cy="8096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0456" y="2033850"/>
            <a:ext cx="3566108" cy="470357"/>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3"/>
          <a:stretch>
            <a:fillRect/>
          </a:stretch>
        </p:blipFill>
        <p:spPr>
          <a:xfrm>
            <a:off x="7629878" y="1901970"/>
            <a:ext cx="4043461" cy="656880"/>
          </a:xfrm>
          <a:prstGeom prst="rect">
            <a:avLst/>
          </a:prstGeom>
        </p:spPr>
      </p:pic>
      <p:pic>
        <p:nvPicPr>
          <p:cNvPr id="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2564" y="3060989"/>
            <a:ext cx="1838325" cy="8191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3541" y="2698438"/>
            <a:ext cx="2270413" cy="14339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0082" y="2757768"/>
            <a:ext cx="1890095" cy="13746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708" y="4564108"/>
            <a:ext cx="3264716" cy="9785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noChangeArrowheads="1"/>
          </p:cNvPicPr>
          <p:nvPr/>
        </p:nvPicPr>
        <p:blipFill rotWithShape="1">
          <a:blip r:embed="rId8">
            <a:extLst>
              <a:ext uri="{28A0092B-C50C-407E-A947-70E740481C1C}">
                <a14:useLocalDpi xmlns:a14="http://schemas.microsoft.com/office/drawing/2010/main" val="0"/>
              </a:ext>
            </a:extLst>
          </a:blip>
          <a:srcRect r="46151"/>
          <a:stretch>
            <a:fillRect/>
          </a:stretch>
        </p:blipFill>
        <p:spPr bwMode="auto">
          <a:xfrm>
            <a:off x="4952819" y="4453315"/>
            <a:ext cx="148743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52397" y="5010084"/>
            <a:ext cx="3398421" cy="5325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8" y="471310"/>
            <a:ext cx="10052389"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企業用戶之聲</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4" name="íślïḍè"/>
          <p:cNvSpPr txBox="1"/>
          <p:nvPr/>
        </p:nvSpPr>
        <p:spPr>
          <a:xfrm flipH="1">
            <a:off x="6745517" y="1538973"/>
            <a:ext cx="4019464" cy="3938270"/>
          </a:xfrm>
          <a:prstGeom prst="rect">
            <a:avLst/>
          </a:prstGeom>
          <a:noFill/>
        </p:spPr>
        <p:txBody>
          <a:bodyPr wrap="square" rtlCol="0">
            <a:spAutoFit/>
          </a:bodyPr>
          <a:lstStyle/>
          <a:p>
            <a:r>
              <a:rPr lang="zh-CN" altLang="en-US" sz="2400" b="1" dirty="0"/>
              <a:t>客戶：京東集團（京東物流）</a:t>
            </a:r>
            <a:endParaRPr lang="en-US" altLang="zh-CN" sz="2400" b="1" dirty="0"/>
          </a:p>
          <a:p>
            <a:endParaRPr lang="en-US" altLang="zh-CN" sz="2400" b="1" dirty="0"/>
          </a:p>
          <a:p>
            <a:r>
              <a:rPr lang="zh-CN" altLang="en-US" sz="2000" b="1" dirty="0"/>
              <a:t>背景：</a:t>
            </a:r>
            <a:endParaRPr lang="en-US" altLang="zh-CN" sz="2000" b="1" dirty="0"/>
          </a:p>
          <a:p>
            <a:pPr marL="285750" indent="-285750">
              <a:buFont typeface="Arial" panose="020B0604020202020204" pitchFamily="34" charset="0"/>
              <a:buChar char="•"/>
            </a:pPr>
            <a:r>
              <a:rPr lang="zh-CN" altLang="en-US" dirty="0"/>
              <a:t>國外軟體訂閱即將結束</a:t>
            </a:r>
            <a:endParaRPr lang="en-US" altLang="zh-CN" dirty="0"/>
          </a:p>
          <a:p>
            <a:pPr marL="285750" indent="-285750">
              <a:buFont typeface="Arial" panose="020B0604020202020204" pitchFamily="34" charset="0"/>
              <a:buChar char="•"/>
            </a:pPr>
            <a:r>
              <a:rPr lang="zh-CN" altLang="en-US" dirty="0"/>
              <a:t>多部門應用</a:t>
            </a:r>
            <a:endParaRPr lang="en-US" altLang="zh-CN" dirty="0"/>
          </a:p>
          <a:p>
            <a:endParaRPr lang="en-US" altLang="zh-CN" sz="2400" b="1" dirty="0"/>
          </a:p>
          <a:p>
            <a:r>
              <a:rPr lang="zh-CN" altLang="en-US" sz="2000" b="1" dirty="0"/>
              <a:t>企業面臨的挑戰</a:t>
            </a:r>
            <a:endParaRPr lang="en-US" altLang="zh-CN" sz="2400" b="1" dirty="0"/>
          </a:p>
          <a:p>
            <a:pPr marL="285750" indent="-285750">
              <a:buFont typeface="Arial" panose="020B0604020202020204" pitchFamily="34" charset="0"/>
              <a:buChar char="•"/>
            </a:pPr>
            <a:r>
              <a:rPr lang="zh-CN" altLang="en-US" dirty="0"/>
              <a:t>國外軟體高昂的授權費用</a:t>
            </a:r>
            <a:endParaRPr lang="en-US" altLang="zh-CN" dirty="0"/>
          </a:p>
          <a:p>
            <a:pPr marL="285750" indent="-285750">
              <a:buFont typeface="Arial" panose="020B0604020202020204" pitchFamily="34" charset="0"/>
              <a:buChar char="•"/>
            </a:pPr>
            <a:r>
              <a:rPr lang="zh-CN" altLang="en-US" dirty="0"/>
              <a:t>無法得知軟體應用活躍情況從而無法判斷買多還是買少了</a:t>
            </a:r>
            <a:endParaRPr lang="en-US" altLang="zh-CN" dirty="0"/>
          </a:p>
          <a:p>
            <a:pPr marL="285750" indent="-285750">
              <a:buFont typeface="Arial" panose="020B0604020202020204" pitchFamily="34" charset="0"/>
              <a:buChar char="•"/>
            </a:pPr>
            <a:endParaRPr lang="en-US" altLang="zh-CN" sz="2400" b="1" dirty="0">
              <a:solidFill>
                <a:schemeClr val="accent1"/>
              </a:solidFill>
            </a:endParaRPr>
          </a:p>
          <a:p>
            <a:r>
              <a:rPr lang="en-US" altLang="zh-CN" sz="2400" b="1" dirty="0">
                <a:solidFill>
                  <a:schemeClr val="accent1"/>
                </a:solidFill>
              </a:rPr>
              <a:t>————</a:t>
            </a:r>
            <a:endParaRPr lang="en-US" altLang="zh-CN" sz="2400" b="1" dirty="0">
              <a:solidFill>
                <a:schemeClr val="accent1"/>
              </a:solidFill>
            </a:endParaRPr>
          </a:p>
        </p:txBody>
      </p:sp>
      <p:grpSp>
        <p:nvGrpSpPr>
          <p:cNvPr id="7" name="组合 6"/>
          <p:cNvGrpSpPr/>
          <p:nvPr/>
        </p:nvGrpSpPr>
        <p:grpSpPr>
          <a:xfrm>
            <a:off x="2036940" y="1243012"/>
            <a:ext cx="4371975" cy="4371976"/>
            <a:chOff x="2036940" y="1243012"/>
            <a:chExt cx="4371975" cy="4371976"/>
          </a:xfrm>
        </p:grpSpPr>
        <p:sp>
          <p:nvSpPr>
            <p:cNvPr id="6" name="iś1idê"/>
            <p:cNvSpPr/>
            <p:nvPr/>
          </p:nvSpPr>
          <p:spPr>
            <a:xfrm>
              <a:off x="2036940" y="1243012"/>
              <a:ext cx="4371975" cy="4371975"/>
            </a:xfrm>
            <a:custGeom>
              <a:avLst/>
              <a:gdLst>
                <a:gd name="connsiteX0" fmla="*/ 0 w 4371975"/>
                <a:gd name="connsiteY0" fmla="*/ 2185988 h 4371975"/>
                <a:gd name="connsiteX1" fmla="*/ 2185988 w 4371975"/>
                <a:gd name="connsiteY1" fmla="*/ 0 h 4371975"/>
                <a:gd name="connsiteX2" fmla="*/ 4371976 w 4371975"/>
                <a:gd name="connsiteY2" fmla="*/ 2185988 h 4371975"/>
                <a:gd name="connsiteX3" fmla="*/ 2185988 w 4371975"/>
                <a:gd name="connsiteY3" fmla="*/ 4371976 h 4371975"/>
                <a:gd name="connsiteX4" fmla="*/ 0 w 4371975"/>
                <a:gd name="connsiteY4" fmla="*/ 2185988 h 4371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1975" h="4371975">
                  <a:moveTo>
                    <a:pt x="0" y="2185988"/>
                  </a:moveTo>
                  <a:cubicBezTo>
                    <a:pt x="0" y="978695"/>
                    <a:pt x="978695" y="0"/>
                    <a:pt x="2185988" y="0"/>
                  </a:cubicBezTo>
                  <a:cubicBezTo>
                    <a:pt x="3393280" y="0"/>
                    <a:pt x="4371976" y="978695"/>
                    <a:pt x="4371976" y="2185988"/>
                  </a:cubicBezTo>
                  <a:cubicBezTo>
                    <a:pt x="4371976" y="3393281"/>
                    <a:pt x="3393280" y="4371976"/>
                    <a:pt x="2185988" y="4371976"/>
                  </a:cubicBezTo>
                  <a:cubicBezTo>
                    <a:pt x="978695" y="4371976"/>
                    <a:pt x="0" y="3393281"/>
                    <a:pt x="0" y="2185988"/>
                  </a:cubicBezTo>
                  <a:close/>
                </a:path>
              </a:pathLst>
            </a:custGeom>
            <a:blipFill>
              <a:blip r:embed="rId1">
                <a:extLst>
                  <a:ext uri="{28A0092B-C50C-407E-A947-70E740481C1C}">
                    <a14:useLocalDpi xmlns:a14="http://schemas.microsoft.com/office/drawing/2010/main" val="0"/>
                  </a:ext>
                </a:extLst>
              </a:blip>
              <a:stretch>
                <a:fillRect l="-44535" t="-1704" r="-49397" b="-92229"/>
              </a:stretch>
            </a:blipFill>
            <a:ln w="76200">
              <a:solidFill>
                <a:schemeClr val="bg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endParaRPr>
            </a:p>
          </p:txBody>
        </p:sp>
        <p:grpSp>
          <p:nvGrpSpPr>
            <p:cNvPr id="9" name="íṡlïďê"/>
            <p:cNvGrpSpPr/>
            <p:nvPr/>
          </p:nvGrpSpPr>
          <p:grpSpPr>
            <a:xfrm>
              <a:off x="5194854" y="4652212"/>
              <a:ext cx="962775" cy="962776"/>
              <a:chOff x="4881940" y="4425844"/>
              <a:chExt cx="1261468" cy="1261469"/>
            </a:xfrm>
          </p:grpSpPr>
          <p:sp>
            <p:nvSpPr>
              <p:cNvPr id="11" name="íŝ1ïdé"/>
              <p:cNvSpPr/>
              <p:nvPr/>
            </p:nvSpPr>
            <p:spPr>
              <a:xfrm rot="9670621">
                <a:off x="4881940" y="4425844"/>
                <a:ext cx="1261468" cy="1261469"/>
              </a:xfrm>
              <a:custGeom>
                <a:avLst/>
                <a:gdLst>
                  <a:gd name="connsiteX0" fmla="*/ 0 w 1261468"/>
                  <a:gd name="connsiteY0" fmla="*/ 630735 h 1261469"/>
                  <a:gd name="connsiteX1" fmla="*/ 630734 w 1261468"/>
                  <a:gd name="connsiteY1" fmla="*/ 0 h 1261469"/>
                  <a:gd name="connsiteX2" fmla="*/ 1261469 w 1261468"/>
                  <a:gd name="connsiteY2" fmla="*/ 630735 h 1261469"/>
                  <a:gd name="connsiteX3" fmla="*/ 630734 w 1261468"/>
                  <a:gd name="connsiteY3" fmla="*/ 1261469 h 1261469"/>
                  <a:gd name="connsiteX4" fmla="*/ 0 w 1261468"/>
                  <a:gd name="connsiteY4" fmla="*/ 630735 h 126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468" h="1261469">
                    <a:moveTo>
                      <a:pt x="0" y="630735"/>
                    </a:moveTo>
                    <a:cubicBezTo>
                      <a:pt x="0" y="282333"/>
                      <a:pt x="282333" y="0"/>
                      <a:pt x="630734" y="0"/>
                    </a:cubicBezTo>
                    <a:cubicBezTo>
                      <a:pt x="979136" y="0"/>
                      <a:pt x="1261469" y="282333"/>
                      <a:pt x="1261469" y="630735"/>
                    </a:cubicBezTo>
                    <a:cubicBezTo>
                      <a:pt x="1261469" y="979136"/>
                      <a:pt x="979136" y="1261469"/>
                      <a:pt x="630734" y="1261469"/>
                    </a:cubicBezTo>
                    <a:cubicBezTo>
                      <a:pt x="282333" y="1261469"/>
                      <a:pt x="0" y="979136"/>
                      <a:pt x="0" y="630735"/>
                    </a:cubicBezTo>
                    <a:close/>
                  </a:path>
                </a:pathLst>
              </a:custGeom>
              <a:solidFill>
                <a:schemeClr val="accent1"/>
              </a:solidFill>
              <a:ln w="43962" cap="flat">
                <a:noFill/>
                <a:prstDash val="solid"/>
                <a:miter/>
              </a:ln>
            </p:spPr>
            <p:txBody>
              <a:bodyPr rtlCol="0" anchor="ctr"/>
              <a:lstStyle/>
              <a:p>
                <a:endParaRPr lang="zh-CN" altLang="en-US"/>
              </a:p>
            </p:txBody>
          </p:sp>
          <p:grpSp>
            <p:nvGrpSpPr>
              <p:cNvPr id="13" name="ïşḷiḋè"/>
              <p:cNvGrpSpPr/>
              <p:nvPr/>
            </p:nvGrpSpPr>
            <p:grpSpPr>
              <a:xfrm>
                <a:off x="5362530" y="4606480"/>
                <a:ext cx="335628" cy="809559"/>
                <a:chOff x="5096603" y="4587430"/>
                <a:chExt cx="335628" cy="809559"/>
              </a:xfrm>
              <a:solidFill>
                <a:schemeClr val="bg1"/>
              </a:solidFill>
            </p:grpSpPr>
            <p:sp>
              <p:nvSpPr>
                <p:cNvPr id="15" name="í$ḻïďe"/>
                <p:cNvSpPr/>
                <p:nvPr/>
              </p:nvSpPr>
              <p:spPr>
                <a:xfrm>
                  <a:off x="5142410" y="4587430"/>
                  <a:ext cx="244013" cy="244013"/>
                </a:xfrm>
                <a:custGeom>
                  <a:avLst/>
                  <a:gdLst>
                    <a:gd name="connsiteX0" fmla="*/ 122007 w 244013"/>
                    <a:gd name="connsiteY0" fmla="*/ 244013 h 244013"/>
                    <a:gd name="connsiteX1" fmla="*/ 244013 w 244013"/>
                    <a:gd name="connsiteY1" fmla="*/ 122006 h 244013"/>
                    <a:gd name="connsiteX2" fmla="*/ 122007 w 244013"/>
                    <a:gd name="connsiteY2" fmla="*/ 0 h 244013"/>
                    <a:gd name="connsiteX3" fmla="*/ 0 w 244013"/>
                    <a:gd name="connsiteY3" fmla="*/ 122006 h 244013"/>
                    <a:gd name="connsiteX4" fmla="*/ 122007 w 244013"/>
                    <a:gd name="connsiteY4" fmla="*/ 244013 h 244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013" h="244013">
                      <a:moveTo>
                        <a:pt x="122007" y="244013"/>
                      </a:moveTo>
                      <a:cubicBezTo>
                        <a:pt x="189397" y="244013"/>
                        <a:pt x="244013" y="189396"/>
                        <a:pt x="244013" y="122006"/>
                      </a:cubicBezTo>
                      <a:cubicBezTo>
                        <a:pt x="244013" y="54617"/>
                        <a:pt x="189397" y="0"/>
                        <a:pt x="122007" y="0"/>
                      </a:cubicBezTo>
                      <a:cubicBezTo>
                        <a:pt x="54617" y="0"/>
                        <a:pt x="0" y="54617"/>
                        <a:pt x="0" y="122006"/>
                      </a:cubicBezTo>
                      <a:cubicBezTo>
                        <a:pt x="0" y="189396"/>
                        <a:pt x="54617" y="244013"/>
                        <a:pt x="122007" y="244013"/>
                      </a:cubicBezTo>
                      <a:close/>
                    </a:path>
                  </a:pathLst>
                </a:custGeom>
                <a:grpFill/>
                <a:ln w="43962" cap="flat">
                  <a:noFill/>
                  <a:prstDash val="solid"/>
                  <a:miter/>
                </a:ln>
              </p:spPr>
              <p:txBody>
                <a:bodyPr rtlCol="0" anchor="ctr"/>
                <a:lstStyle/>
                <a:p>
                  <a:endParaRPr lang="zh-CN" altLang="en-US"/>
                </a:p>
              </p:txBody>
            </p:sp>
            <p:sp>
              <p:nvSpPr>
                <p:cNvPr id="43" name="ïšḷíḍe"/>
                <p:cNvSpPr/>
                <p:nvPr/>
              </p:nvSpPr>
              <p:spPr>
                <a:xfrm>
                  <a:off x="5096603" y="4873286"/>
                  <a:ext cx="335628" cy="523703"/>
                </a:xfrm>
                <a:custGeom>
                  <a:avLst/>
                  <a:gdLst>
                    <a:gd name="connsiteX0" fmla="*/ 270000 w 335628"/>
                    <a:gd name="connsiteY0" fmla="*/ 463801 h 523703"/>
                    <a:gd name="connsiteX1" fmla="*/ 270000 w 335628"/>
                    <a:gd name="connsiteY1" fmla="*/ 0 h 523703"/>
                    <a:gd name="connsiteX2" fmla="*/ 0 w 335628"/>
                    <a:gd name="connsiteY2" fmla="*/ 40522 h 523703"/>
                    <a:gd name="connsiteX3" fmla="*/ 0 w 335628"/>
                    <a:gd name="connsiteY3" fmla="*/ 99984 h 523703"/>
                    <a:gd name="connsiteX4" fmla="*/ 65628 w 335628"/>
                    <a:gd name="connsiteY4" fmla="*/ 99984 h 523703"/>
                    <a:gd name="connsiteX5" fmla="*/ 65628 w 335628"/>
                    <a:gd name="connsiteY5" fmla="*/ 464242 h 523703"/>
                    <a:gd name="connsiteX6" fmla="*/ 0 w 335628"/>
                    <a:gd name="connsiteY6" fmla="*/ 464242 h 523703"/>
                    <a:gd name="connsiteX7" fmla="*/ 0 w 335628"/>
                    <a:gd name="connsiteY7" fmla="*/ 523703 h 523703"/>
                    <a:gd name="connsiteX8" fmla="*/ 335628 w 335628"/>
                    <a:gd name="connsiteY8" fmla="*/ 523703 h 523703"/>
                    <a:gd name="connsiteX9" fmla="*/ 335628 w 335628"/>
                    <a:gd name="connsiteY9" fmla="*/ 464242 h 523703"/>
                    <a:gd name="connsiteX10" fmla="*/ 270000 w 335628"/>
                    <a:gd name="connsiteY10" fmla="*/ 464242 h 5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628" h="523703">
                      <a:moveTo>
                        <a:pt x="270000" y="463801"/>
                      </a:moveTo>
                      <a:lnTo>
                        <a:pt x="270000" y="0"/>
                      </a:lnTo>
                      <a:cubicBezTo>
                        <a:pt x="270000" y="0"/>
                        <a:pt x="103948" y="40522"/>
                        <a:pt x="0" y="40522"/>
                      </a:cubicBezTo>
                      <a:lnTo>
                        <a:pt x="0" y="99984"/>
                      </a:lnTo>
                      <a:lnTo>
                        <a:pt x="65628" y="99984"/>
                      </a:lnTo>
                      <a:lnTo>
                        <a:pt x="65628" y="464242"/>
                      </a:lnTo>
                      <a:lnTo>
                        <a:pt x="0" y="464242"/>
                      </a:lnTo>
                      <a:lnTo>
                        <a:pt x="0" y="523703"/>
                      </a:lnTo>
                      <a:lnTo>
                        <a:pt x="335628" y="523703"/>
                      </a:lnTo>
                      <a:lnTo>
                        <a:pt x="335628" y="464242"/>
                      </a:lnTo>
                      <a:lnTo>
                        <a:pt x="270000" y="464242"/>
                      </a:lnTo>
                      <a:close/>
                    </a:path>
                  </a:pathLst>
                </a:custGeom>
                <a:grpFill/>
                <a:ln w="43962" cap="flat">
                  <a:noFill/>
                  <a:prstDash val="solid"/>
                  <a:miter/>
                </a:ln>
              </p:spPr>
              <p:txBody>
                <a:bodyPr rtlCol="0" anchor="ctr"/>
                <a:lstStyle/>
                <a:p>
                  <a:endParaRPr lang="zh-CN" altLang="en-US"/>
                </a:p>
              </p:txBody>
            </p:sp>
          </p:gr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8" y="471310"/>
            <a:ext cx="10052389"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企業用戶之聲</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4" name="íślïḍè"/>
          <p:cNvSpPr txBox="1"/>
          <p:nvPr/>
        </p:nvSpPr>
        <p:spPr>
          <a:xfrm flipH="1">
            <a:off x="6745518" y="1538973"/>
            <a:ext cx="3409543" cy="1568450"/>
          </a:xfrm>
          <a:prstGeom prst="rect">
            <a:avLst/>
          </a:prstGeom>
          <a:noFill/>
        </p:spPr>
        <p:txBody>
          <a:bodyPr wrap="square" rtlCol="0">
            <a:spAutoFit/>
          </a:bodyPr>
          <a:lstStyle/>
          <a:p>
            <a:r>
              <a:rPr lang="en-US" altLang="zh-CN" sz="2400" b="1" dirty="0"/>
              <a:t>“</a:t>
            </a:r>
            <a:r>
              <a:rPr lang="zh-CN" altLang="en-US" sz="2400" b="1" dirty="0"/>
              <a:t>使用數據明細對座席的優化分配提供了很大幫助</a:t>
            </a:r>
            <a:r>
              <a:rPr lang="en-US" altLang="zh-CN" sz="2400" b="1" dirty="0"/>
              <a:t>.”</a:t>
            </a:r>
            <a:endParaRPr lang="en-US" altLang="zh-CN" sz="2400" b="1" dirty="0"/>
          </a:p>
          <a:p>
            <a:r>
              <a:rPr lang="en-US" altLang="zh-CN" sz="2400" b="1" dirty="0">
                <a:solidFill>
                  <a:schemeClr val="accent1"/>
                </a:solidFill>
              </a:rPr>
              <a:t>————</a:t>
            </a:r>
            <a:endParaRPr lang="en-US" altLang="zh-CN" sz="2400" b="1" dirty="0">
              <a:solidFill>
                <a:schemeClr val="accent1"/>
              </a:solidFill>
            </a:endParaRPr>
          </a:p>
        </p:txBody>
      </p:sp>
      <p:sp>
        <p:nvSpPr>
          <p:cNvPr id="5" name="íṥḻîḋé"/>
          <p:cNvSpPr txBox="1"/>
          <p:nvPr/>
        </p:nvSpPr>
        <p:spPr>
          <a:xfrm>
            <a:off x="6743191" y="4050515"/>
            <a:ext cx="3409555" cy="1476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kumimoji="0" lang="en-US" altLang="zh-CN" sz="1000" b="0" i="0" u="none" strike="noStrike" kern="1200" cap="none" spc="0" normalizeH="0" baseline="0" noProof="0" dirty="0">
                <a:ln>
                  <a:noFill/>
                </a:ln>
                <a:effectLst/>
                <a:uLnTx/>
                <a:uFillTx/>
              </a:rPr>
              <a:t>“</a:t>
            </a:r>
            <a:r>
              <a:rPr lang="zh-CN" altLang="en-US" sz="1000" dirty="0"/>
              <a:t>從以前使用國外產品切換過來之後基本沒有阻礙感，使用中望</a:t>
            </a:r>
            <a:r>
              <a:rPr lang="en-US" altLang="zh-CN" sz="1000" dirty="0"/>
              <a:t>CAD</a:t>
            </a:r>
            <a:r>
              <a:rPr lang="zh-CN" altLang="en-US" sz="1000" dirty="0"/>
              <a:t>企業版給企業的日常</a:t>
            </a:r>
            <a:r>
              <a:rPr lang="en-US" altLang="zh-CN" sz="1000" dirty="0"/>
              <a:t>CAD</a:t>
            </a:r>
            <a:r>
              <a:rPr lang="zh-CN" altLang="en-US" sz="1000" dirty="0"/>
              <a:t>使用管理運營帶來了極大的便利，其中明細數據的提供對我們後臺管理座席並優化分配方案提供了完整的數據支撐</a:t>
            </a:r>
            <a:r>
              <a:rPr kumimoji="0" lang="en-US" altLang="zh-CN" sz="1000" b="0" i="0" u="none" strike="noStrike" kern="1200" cap="none" spc="0" normalizeH="0" baseline="0" noProof="0" dirty="0">
                <a:ln>
                  <a:noFill/>
                </a:ln>
                <a:effectLst/>
                <a:uLnTx/>
                <a:uFillTx/>
              </a:rPr>
              <a:t>,”</a:t>
            </a:r>
            <a:endParaRPr kumimoji="0" lang="en-US" altLang="zh-CN" sz="1000" b="0" i="0" u="none" strike="noStrike" kern="1200" cap="none" spc="0" normalizeH="0" baseline="0" noProof="0" dirty="0">
              <a:ln>
                <a:noFill/>
              </a:ln>
              <a:effectLst/>
              <a:uLnTx/>
              <a:uFillTx/>
            </a:endParaRPr>
          </a:p>
          <a:p>
            <a:pPr algn="r">
              <a:lnSpc>
                <a:spcPct val="150000"/>
              </a:lnSpc>
            </a:pPr>
            <a:r>
              <a:rPr kumimoji="0" lang="en-US" altLang="zh-CN" sz="1000" b="0" i="0" u="none" strike="noStrike" kern="1200" cap="none" spc="0" normalizeH="0" baseline="0" noProof="0" dirty="0">
                <a:ln>
                  <a:noFill/>
                </a:ln>
                <a:effectLst/>
                <a:uLnTx/>
                <a:uFillTx/>
              </a:rPr>
              <a:t>--</a:t>
            </a:r>
            <a:r>
              <a:rPr kumimoji="0" lang="zh-CN" altLang="en-US" sz="1000" b="0" i="0" u="none" strike="noStrike" kern="1200" cap="none" spc="0" normalizeH="0" baseline="0" noProof="0" dirty="0">
                <a:ln>
                  <a:noFill/>
                </a:ln>
                <a:effectLst/>
                <a:uLnTx/>
                <a:uFillTx/>
              </a:rPr>
              <a:t> </a:t>
            </a:r>
            <a:r>
              <a:rPr lang="zh-CN" altLang="en-US" sz="1000" dirty="0"/>
              <a:t>史先生</a:t>
            </a:r>
            <a:r>
              <a:rPr kumimoji="0" lang="en-US" altLang="zh-CN" sz="1000" b="0" i="0" u="none" strike="noStrike" kern="1200" cap="none" spc="0" normalizeH="0" baseline="0" noProof="0" dirty="0">
                <a:ln>
                  <a:noFill/>
                </a:ln>
                <a:effectLst/>
                <a:uLnTx/>
                <a:uFillTx/>
              </a:rPr>
              <a:t>, </a:t>
            </a:r>
            <a:r>
              <a:rPr lang="en-US" altLang="zh-CN" sz="1000" dirty="0"/>
              <a:t>IT</a:t>
            </a:r>
            <a:r>
              <a:rPr lang="zh-CN" altLang="en-US" sz="1000" dirty="0"/>
              <a:t>管理員</a:t>
            </a:r>
            <a:endParaRPr kumimoji="0" lang="en-US" altLang="zh-CN" sz="1000" b="0" i="0" u="none" strike="noStrike" kern="1200" cap="none" spc="0" normalizeH="0" baseline="0" noProof="0" dirty="0">
              <a:ln>
                <a:noFill/>
              </a:ln>
              <a:effectLst/>
              <a:uLnTx/>
              <a:uFillTx/>
            </a:endParaRPr>
          </a:p>
          <a:p>
            <a:pPr algn="r">
              <a:lnSpc>
                <a:spcPct val="150000"/>
              </a:lnSpc>
            </a:pPr>
            <a:r>
              <a:rPr lang="zh-CN" altLang="en-US" sz="1000" dirty="0"/>
              <a:t>京東物流</a:t>
            </a:r>
            <a:endParaRPr kumimoji="0" lang="en-US" altLang="zh-CN" sz="1000" b="0" i="0" u="none" strike="noStrike" kern="1200" cap="none" spc="0" normalizeH="0" baseline="0" noProof="0" dirty="0">
              <a:ln>
                <a:noFill/>
              </a:ln>
              <a:effectLst/>
              <a:uLnTx/>
              <a:uFillTx/>
            </a:endParaRPr>
          </a:p>
        </p:txBody>
      </p:sp>
      <p:grpSp>
        <p:nvGrpSpPr>
          <p:cNvPr id="7" name="组合 6"/>
          <p:cNvGrpSpPr/>
          <p:nvPr/>
        </p:nvGrpSpPr>
        <p:grpSpPr>
          <a:xfrm>
            <a:off x="2036940" y="1243012"/>
            <a:ext cx="4371975" cy="4371976"/>
            <a:chOff x="2036940" y="1243012"/>
            <a:chExt cx="4371975" cy="4371976"/>
          </a:xfrm>
        </p:grpSpPr>
        <p:sp>
          <p:nvSpPr>
            <p:cNvPr id="6" name="iś1idê"/>
            <p:cNvSpPr/>
            <p:nvPr/>
          </p:nvSpPr>
          <p:spPr>
            <a:xfrm>
              <a:off x="2036940" y="1243012"/>
              <a:ext cx="4371975" cy="4371975"/>
            </a:xfrm>
            <a:custGeom>
              <a:avLst/>
              <a:gdLst>
                <a:gd name="connsiteX0" fmla="*/ 0 w 4371975"/>
                <a:gd name="connsiteY0" fmla="*/ 2185988 h 4371975"/>
                <a:gd name="connsiteX1" fmla="*/ 2185988 w 4371975"/>
                <a:gd name="connsiteY1" fmla="*/ 0 h 4371975"/>
                <a:gd name="connsiteX2" fmla="*/ 4371976 w 4371975"/>
                <a:gd name="connsiteY2" fmla="*/ 2185988 h 4371975"/>
                <a:gd name="connsiteX3" fmla="*/ 2185988 w 4371975"/>
                <a:gd name="connsiteY3" fmla="*/ 4371976 h 4371975"/>
                <a:gd name="connsiteX4" fmla="*/ 0 w 4371975"/>
                <a:gd name="connsiteY4" fmla="*/ 2185988 h 4371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1975" h="4371975">
                  <a:moveTo>
                    <a:pt x="0" y="2185988"/>
                  </a:moveTo>
                  <a:cubicBezTo>
                    <a:pt x="0" y="978695"/>
                    <a:pt x="978695" y="0"/>
                    <a:pt x="2185988" y="0"/>
                  </a:cubicBezTo>
                  <a:cubicBezTo>
                    <a:pt x="3393280" y="0"/>
                    <a:pt x="4371976" y="978695"/>
                    <a:pt x="4371976" y="2185988"/>
                  </a:cubicBezTo>
                  <a:cubicBezTo>
                    <a:pt x="4371976" y="3393281"/>
                    <a:pt x="3393280" y="4371976"/>
                    <a:pt x="2185988" y="4371976"/>
                  </a:cubicBezTo>
                  <a:cubicBezTo>
                    <a:pt x="978695" y="4371976"/>
                    <a:pt x="0" y="3393281"/>
                    <a:pt x="0" y="2185988"/>
                  </a:cubicBezTo>
                  <a:close/>
                </a:path>
              </a:pathLst>
            </a:custGeom>
            <a:blipFill>
              <a:blip r:embed="rId1">
                <a:extLst>
                  <a:ext uri="{28A0092B-C50C-407E-A947-70E740481C1C}">
                    <a14:useLocalDpi xmlns:a14="http://schemas.microsoft.com/office/drawing/2010/main" val="0"/>
                  </a:ext>
                </a:extLst>
              </a:blip>
              <a:stretch>
                <a:fillRect l="-44535" t="-1704" r="-49397" b="-92229"/>
              </a:stretch>
            </a:blipFill>
            <a:ln w="76200">
              <a:solidFill>
                <a:schemeClr val="bg1"/>
              </a:soli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endParaRPr>
            </a:p>
          </p:txBody>
        </p:sp>
        <p:grpSp>
          <p:nvGrpSpPr>
            <p:cNvPr id="9" name="íṡlïďê"/>
            <p:cNvGrpSpPr/>
            <p:nvPr/>
          </p:nvGrpSpPr>
          <p:grpSpPr>
            <a:xfrm>
              <a:off x="5194854" y="4652212"/>
              <a:ext cx="962775" cy="962776"/>
              <a:chOff x="4881940" y="4425844"/>
              <a:chExt cx="1261468" cy="1261469"/>
            </a:xfrm>
          </p:grpSpPr>
          <p:sp>
            <p:nvSpPr>
              <p:cNvPr id="11" name="íŝ1ïdé"/>
              <p:cNvSpPr/>
              <p:nvPr/>
            </p:nvSpPr>
            <p:spPr>
              <a:xfrm rot="9670621">
                <a:off x="4881940" y="4425844"/>
                <a:ext cx="1261468" cy="1261469"/>
              </a:xfrm>
              <a:custGeom>
                <a:avLst/>
                <a:gdLst>
                  <a:gd name="connsiteX0" fmla="*/ 0 w 1261468"/>
                  <a:gd name="connsiteY0" fmla="*/ 630735 h 1261469"/>
                  <a:gd name="connsiteX1" fmla="*/ 630734 w 1261468"/>
                  <a:gd name="connsiteY1" fmla="*/ 0 h 1261469"/>
                  <a:gd name="connsiteX2" fmla="*/ 1261469 w 1261468"/>
                  <a:gd name="connsiteY2" fmla="*/ 630735 h 1261469"/>
                  <a:gd name="connsiteX3" fmla="*/ 630734 w 1261468"/>
                  <a:gd name="connsiteY3" fmla="*/ 1261469 h 1261469"/>
                  <a:gd name="connsiteX4" fmla="*/ 0 w 1261468"/>
                  <a:gd name="connsiteY4" fmla="*/ 630735 h 126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468" h="1261469">
                    <a:moveTo>
                      <a:pt x="0" y="630735"/>
                    </a:moveTo>
                    <a:cubicBezTo>
                      <a:pt x="0" y="282333"/>
                      <a:pt x="282333" y="0"/>
                      <a:pt x="630734" y="0"/>
                    </a:cubicBezTo>
                    <a:cubicBezTo>
                      <a:pt x="979136" y="0"/>
                      <a:pt x="1261469" y="282333"/>
                      <a:pt x="1261469" y="630735"/>
                    </a:cubicBezTo>
                    <a:cubicBezTo>
                      <a:pt x="1261469" y="979136"/>
                      <a:pt x="979136" y="1261469"/>
                      <a:pt x="630734" y="1261469"/>
                    </a:cubicBezTo>
                    <a:cubicBezTo>
                      <a:pt x="282333" y="1261469"/>
                      <a:pt x="0" y="979136"/>
                      <a:pt x="0" y="630735"/>
                    </a:cubicBezTo>
                    <a:close/>
                  </a:path>
                </a:pathLst>
              </a:custGeom>
              <a:solidFill>
                <a:schemeClr val="accent1"/>
              </a:solidFill>
              <a:ln w="43962" cap="flat">
                <a:noFill/>
                <a:prstDash val="solid"/>
                <a:miter/>
              </a:ln>
            </p:spPr>
            <p:txBody>
              <a:bodyPr rtlCol="0" anchor="ctr"/>
              <a:lstStyle/>
              <a:p>
                <a:endParaRPr lang="zh-CN" altLang="en-US"/>
              </a:p>
            </p:txBody>
          </p:sp>
          <p:grpSp>
            <p:nvGrpSpPr>
              <p:cNvPr id="13" name="ïşḷiḋè"/>
              <p:cNvGrpSpPr/>
              <p:nvPr/>
            </p:nvGrpSpPr>
            <p:grpSpPr>
              <a:xfrm>
                <a:off x="5362530" y="4606480"/>
                <a:ext cx="335628" cy="809559"/>
                <a:chOff x="5096603" y="4587430"/>
                <a:chExt cx="335628" cy="809559"/>
              </a:xfrm>
              <a:solidFill>
                <a:schemeClr val="bg1"/>
              </a:solidFill>
            </p:grpSpPr>
            <p:sp>
              <p:nvSpPr>
                <p:cNvPr id="15" name="í$ḻïďe"/>
                <p:cNvSpPr/>
                <p:nvPr/>
              </p:nvSpPr>
              <p:spPr>
                <a:xfrm>
                  <a:off x="5142410" y="4587430"/>
                  <a:ext cx="244013" cy="244013"/>
                </a:xfrm>
                <a:custGeom>
                  <a:avLst/>
                  <a:gdLst>
                    <a:gd name="connsiteX0" fmla="*/ 122007 w 244013"/>
                    <a:gd name="connsiteY0" fmla="*/ 244013 h 244013"/>
                    <a:gd name="connsiteX1" fmla="*/ 244013 w 244013"/>
                    <a:gd name="connsiteY1" fmla="*/ 122006 h 244013"/>
                    <a:gd name="connsiteX2" fmla="*/ 122007 w 244013"/>
                    <a:gd name="connsiteY2" fmla="*/ 0 h 244013"/>
                    <a:gd name="connsiteX3" fmla="*/ 0 w 244013"/>
                    <a:gd name="connsiteY3" fmla="*/ 122006 h 244013"/>
                    <a:gd name="connsiteX4" fmla="*/ 122007 w 244013"/>
                    <a:gd name="connsiteY4" fmla="*/ 244013 h 244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013" h="244013">
                      <a:moveTo>
                        <a:pt x="122007" y="244013"/>
                      </a:moveTo>
                      <a:cubicBezTo>
                        <a:pt x="189397" y="244013"/>
                        <a:pt x="244013" y="189396"/>
                        <a:pt x="244013" y="122006"/>
                      </a:cubicBezTo>
                      <a:cubicBezTo>
                        <a:pt x="244013" y="54617"/>
                        <a:pt x="189397" y="0"/>
                        <a:pt x="122007" y="0"/>
                      </a:cubicBezTo>
                      <a:cubicBezTo>
                        <a:pt x="54617" y="0"/>
                        <a:pt x="0" y="54617"/>
                        <a:pt x="0" y="122006"/>
                      </a:cubicBezTo>
                      <a:cubicBezTo>
                        <a:pt x="0" y="189396"/>
                        <a:pt x="54617" y="244013"/>
                        <a:pt x="122007" y="244013"/>
                      </a:cubicBezTo>
                      <a:close/>
                    </a:path>
                  </a:pathLst>
                </a:custGeom>
                <a:grpFill/>
                <a:ln w="43962" cap="flat">
                  <a:noFill/>
                  <a:prstDash val="solid"/>
                  <a:miter/>
                </a:ln>
              </p:spPr>
              <p:txBody>
                <a:bodyPr rtlCol="0" anchor="ctr"/>
                <a:lstStyle/>
                <a:p>
                  <a:endParaRPr lang="zh-CN" altLang="en-US"/>
                </a:p>
              </p:txBody>
            </p:sp>
            <p:sp>
              <p:nvSpPr>
                <p:cNvPr id="43" name="ïšḷíḍe"/>
                <p:cNvSpPr/>
                <p:nvPr/>
              </p:nvSpPr>
              <p:spPr>
                <a:xfrm>
                  <a:off x="5096603" y="4873286"/>
                  <a:ext cx="335628" cy="523703"/>
                </a:xfrm>
                <a:custGeom>
                  <a:avLst/>
                  <a:gdLst>
                    <a:gd name="connsiteX0" fmla="*/ 270000 w 335628"/>
                    <a:gd name="connsiteY0" fmla="*/ 463801 h 523703"/>
                    <a:gd name="connsiteX1" fmla="*/ 270000 w 335628"/>
                    <a:gd name="connsiteY1" fmla="*/ 0 h 523703"/>
                    <a:gd name="connsiteX2" fmla="*/ 0 w 335628"/>
                    <a:gd name="connsiteY2" fmla="*/ 40522 h 523703"/>
                    <a:gd name="connsiteX3" fmla="*/ 0 w 335628"/>
                    <a:gd name="connsiteY3" fmla="*/ 99984 h 523703"/>
                    <a:gd name="connsiteX4" fmla="*/ 65628 w 335628"/>
                    <a:gd name="connsiteY4" fmla="*/ 99984 h 523703"/>
                    <a:gd name="connsiteX5" fmla="*/ 65628 w 335628"/>
                    <a:gd name="connsiteY5" fmla="*/ 464242 h 523703"/>
                    <a:gd name="connsiteX6" fmla="*/ 0 w 335628"/>
                    <a:gd name="connsiteY6" fmla="*/ 464242 h 523703"/>
                    <a:gd name="connsiteX7" fmla="*/ 0 w 335628"/>
                    <a:gd name="connsiteY7" fmla="*/ 523703 h 523703"/>
                    <a:gd name="connsiteX8" fmla="*/ 335628 w 335628"/>
                    <a:gd name="connsiteY8" fmla="*/ 523703 h 523703"/>
                    <a:gd name="connsiteX9" fmla="*/ 335628 w 335628"/>
                    <a:gd name="connsiteY9" fmla="*/ 464242 h 523703"/>
                    <a:gd name="connsiteX10" fmla="*/ 270000 w 335628"/>
                    <a:gd name="connsiteY10" fmla="*/ 464242 h 5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628" h="523703">
                      <a:moveTo>
                        <a:pt x="270000" y="463801"/>
                      </a:moveTo>
                      <a:lnTo>
                        <a:pt x="270000" y="0"/>
                      </a:lnTo>
                      <a:cubicBezTo>
                        <a:pt x="270000" y="0"/>
                        <a:pt x="103948" y="40522"/>
                        <a:pt x="0" y="40522"/>
                      </a:cubicBezTo>
                      <a:lnTo>
                        <a:pt x="0" y="99984"/>
                      </a:lnTo>
                      <a:lnTo>
                        <a:pt x="65628" y="99984"/>
                      </a:lnTo>
                      <a:lnTo>
                        <a:pt x="65628" y="464242"/>
                      </a:lnTo>
                      <a:lnTo>
                        <a:pt x="0" y="464242"/>
                      </a:lnTo>
                      <a:lnTo>
                        <a:pt x="0" y="523703"/>
                      </a:lnTo>
                      <a:lnTo>
                        <a:pt x="335628" y="523703"/>
                      </a:lnTo>
                      <a:lnTo>
                        <a:pt x="335628" y="464242"/>
                      </a:lnTo>
                      <a:lnTo>
                        <a:pt x="270000" y="464242"/>
                      </a:lnTo>
                      <a:close/>
                    </a:path>
                  </a:pathLst>
                </a:custGeom>
                <a:grpFill/>
                <a:ln w="43962" cap="flat">
                  <a:noFill/>
                  <a:prstDash val="solid"/>
                  <a:miter/>
                </a:ln>
              </p:spPr>
              <p:txBody>
                <a:bodyPr rtlCol="0" anchor="ctr"/>
                <a:lstStyle/>
                <a:p>
                  <a:endParaRPr lang="zh-CN" altLang="en-US"/>
                </a:p>
              </p:txBody>
            </p:sp>
          </p:gr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txBox="1"/>
          <p:nvPr/>
        </p:nvSpPr>
        <p:spPr>
          <a:xfrm>
            <a:off x="2414605" y="2744963"/>
            <a:ext cx="7362790" cy="977654"/>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defRPr/>
            </a:pPr>
            <a:r>
              <a:rPr lang="en-US" altLang="zh-CN" sz="4800" b="1" spc="3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Q &amp; A</a:t>
            </a:r>
            <a:endParaRPr lang="en-US" altLang="zh-CN" sz="4800" b="1" spc="3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9" name="圆角矩形 10"/>
          <p:cNvSpPr/>
          <p:nvPr/>
        </p:nvSpPr>
        <p:spPr>
          <a:xfrm rot="5400000" flipH="1">
            <a:off x="6073140" y="3386383"/>
            <a:ext cx="45719" cy="626748"/>
          </a:xfrm>
          <a:prstGeom prst="roundRect">
            <a:avLst>
              <a:gd name="adj" fmla="val 50000"/>
            </a:avLst>
          </a:prstGeom>
          <a:gradFill>
            <a:gsLst>
              <a:gs pos="0">
                <a:schemeClr val="bg1"/>
              </a:gs>
              <a:gs pos="100000">
                <a:schemeClr val="accent1">
                  <a:alpha val="0"/>
                  <a:lumMod val="79000"/>
                  <a:lumOff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軟正黑體" panose="020B0604030504040204" charset="-120"/>
              <a:ea typeface="微軟正黑體" panose="020B0604030504040204" charset="-120"/>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txBox="1"/>
          <p:nvPr/>
        </p:nvSpPr>
        <p:spPr>
          <a:xfrm>
            <a:off x="2414605" y="2744963"/>
            <a:ext cx="7362790" cy="977654"/>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0"/>
              </a:spcBef>
              <a:defRPr/>
            </a:pPr>
            <a:r>
              <a:rPr lang="zh-CN" altLang="en-US" sz="4800" b="1" spc="3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謝謝觀看</a:t>
            </a:r>
            <a:endParaRPr lang="zh-CN" altLang="en-US" sz="4800" b="1" spc="3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9" name="圆角矩形 10"/>
          <p:cNvSpPr/>
          <p:nvPr/>
        </p:nvSpPr>
        <p:spPr>
          <a:xfrm rot="5400000" flipH="1">
            <a:off x="6073140" y="3386383"/>
            <a:ext cx="45719" cy="626748"/>
          </a:xfrm>
          <a:prstGeom prst="roundRect">
            <a:avLst>
              <a:gd name="adj" fmla="val 50000"/>
            </a:avLst>
          </a:prstGeom>
          <a:gradFill>
            <a:gsLst>
              <a:gs pos="0">
                <a:schemeClr val="bg1"/>
              </a:gs>
              <a:gs pos="100000">
                <a:schemeClr val="accent1">
                  <a:alpha val="0"/>
                  <a:lumMod val="79000"/>
                  <a:lumOff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微軟正黑體" panose="020B0604030504040204" charset="-120"/>
              <a:ea typeface="微軟正黑體" panose="020B0604030504040204" charset="-120"/>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3339" y="471310"/>
            <a:ext cx="6096000"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客戶可能遇到過以下難題</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pic>
        <p:nvPicPr>
          <p:cNvPr id="62" name="图片 61" descr="女人在房间里&#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554480"/>
            <a:ext cx="5623560" cy="3749040"/>
          </a:xfrm>
          <a:prstGeom prst="rect">
            <a:avLst/>
          </a:prstGeom>
        </p:spPr>
      </p:pic>
      <p:sp>
        <p:nvSpPr>
          <p:cNvPr id="64" name="文本框 52"/>
          <p:cNvSpPr txBox="1"/>
          <p:nvPr/>
        </p:nvSpPr>
        <p:spPr>
          <a:xfrm>
            <a:off x="6096000" y="1554480"/>
            <a:ext cx="3814681"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授權太過分散，不好管理？</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65" name="文本框 53"/>
          <p:cNvSpPr txBox="1"/>
          <p:nvPr/>
        </p:nvSpPr>
        <p:spPr>
          <a:xfrm>
            <a:off x="6096000" y="1882046"/>
            <a:ext cx="4244561" cy="953135"/>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誰在職，誰離職？</a:t>
            </a:r>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a:p>
            <a:pPr>
              <a:lnSpc>
                <a:spcPct val="150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對員工的使用情況不清楚，怕授權派錯了人</a:t>
            </a:r>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a:p>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66" name="文本框 52"/>
          <p:cNvSpPr txBox="1"/>
          <p:nvPr/>
        </p:nvSpPr>
        <p:spPr>
          <a:xfrm>
            <a:off x="6096000" y="2682264"/>
            <a:ext cx="4513118"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團隊架構過於龐大，手動分配太麻煩？</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67" name="文本框 53"/>
          <p:cNvSpPr txBox="1"/>
          <p:nvPr/>
        </p:nvSpPr>
        <p:spPr>
          <a:xfrm>
            <a:off x="6096000" y="3009830"/>
            <a:ext cx="4244561" cy="306705"/>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集團型用戶，上萬人的</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使用</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量難以管理</a:t>
            </a:r>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68" name="文本框 52"/>
          <p:cNvSpPr txBox="1"/>
          <p:nvPr/>
        </p:nvSpPr>
        <p:spPr>
          <a:xfrm>
            <a:off x="6096000" y="4175736"/>
            <a:ext cx="4513118"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員工異地辦公，卻用不了軟體？</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69" name="文本框 53"/>
          <p:cNvSpPr txBox="1"/>
          <p:nvPr/>
        </p:nvSpPr>
        <p:spPr>
          <a:xfrm>
            <a:off x="6096000" y="4503302"/>
            <a:ext cx="4244561" cy="306705"/>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員工經常出差在外，無法獲取到授權？</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72" name="文本框 52"/>
          <p:cNvSpPr txBox="1"/>
          <p:nvPr/>
        </p:nvSpPr>
        <p:spPr>
          <a:xfrm>
            <a:off x="6096000" y="3429000"/>
            <a:ext cx="4513118" cy="337185"/>
          </a:xfrm>
          <a:prstGeom prst="rect">
            <a:avLst/>
          </a:prstGeom>
          <a:noFill/>
        </p:spPr>
        <p:txBody>
          <a:bodyPr wrap="square" rtlCol="0">
            <a:spAutoFit/>
          </a:bodyPr>
          <a:lstStyle/>
          <a:p>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擔心數據</a:t>
            </a:r>
            <a:r>
              <a:rPr lang="zh-TW"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資料</a:t>
            </a: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洩漏</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73" name="文本框 53"/>
          <p:cNvSpPr txBox="1"/>
          <p:nvPr/>
        </p:nvSpPr>
        <p:spPr>
          <a:xfrm>
            <a:off x="6096000" y="3756566"/>
            <a:ext cx="4244561" cy="306705"/>
          </a:xfrm>
          <a:prstGeom prst="rect">
            <a:avLst/>
          </a:prstGeom>
          <a:noFill/>
        </p:spPr>
        <p:txBody>
          <a:bodyPr wrap="square" rtlCol="0">
            <a:spAutoFit/>
          </a:bodyPr>
          <a:lstStyle/>
          <a:p>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使用外聯網路，總</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是</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擔心企業機密</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資料</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洩漏</a:t>
            </a:r>
            <a:endPar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sp>
        <p:nvSpPr>
          <p:cNvPr id="2" name="文本框 52"/>
          <p:cNvSpPr txBox="1"/>
          <p:nvPr/>
        </p:nvSpPr>
        <p:spPr>
          <a:xfrm>
            <a:off x="6096000" y="4922472"/>
            <a:ext cx="4513118" cy="337185"/>
          </a:xfrm>
          <a:prstGeom prst="rect">
            <a:avLst/>
          </a:prstGeom>
          <a:noFill/>
        </p:spPr>
        <p:txBody>
          <a:bodyPr wrap="square" rtlCol="0">
            <a:spAutoFit/>
          </a:bodyPr>
          <a:lstStyle/>
          <a:p>
            <a:r>
              <a:rPr lang="en-US"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a:t>
            </a:r>
            <a:endParaRPr lang="en-US"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626099" y="1925070"/>
            <a:ext cx="6939802" cy="12968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lang="zh-CN" altLang="en-US" sz="2800" b="1" spc="300" dirty="0">
                <a:solidFill>
                  <a:srgbClr val="3278E0"/>
                </a:solidFill>
                <a:latin typeface="微軟正黑體" panose="020B0604030504040204" charset="-120"/>
                <a:ea typeface="微軟正黑體" panose="020B0604030504040204" charset="-120"/>
                <a:cs typeface="Open Sans" panose="020B0606030504020204" pitchFamily="34" charset="0"/>
                <a:sym typeface="+mn-lt"/>
              </a:rPr>
              <a:t>中望</a:t>
            </a:r>
            <a:r>
              <a:rPr kumimoji="0" lang="en-US" altLang="zh-CN" sz="2800" b="1" i="0" u="none" strike="noStrike" kern="1200" cap="none" spc="300" normalizeH="0" baseline="0" noProof="0" dirty="0">
                <a:ln>
                  <a:noFill/>
                </a:ln>
                <a:solidFill>
                  <a:srgbClr val="3278E0"/>
                </a:solidFill>
                <a:effectLst/>
                <a:uLnTx/>
                <a:uFillTx/>
                <a:latin typeface="微軟正黑體" panose="020B0604030504040204" charset="-120"/>
                <a:ea typeface="微軟正黑體" panose="020B0604030504040204" charset="-120"/>
                <a:cs typeface="Open Sans" panose="020B0606030504020204" pitchFamily="34" charset="0"/>
                <a:sym typeface="+mn-lt"/>
              </a:rPr>
              <a:t>CAD</a:t>
            </a:r>
            <a:endParaRPr kumimoji="0" lang="en-US" altLang="zh-CN" sz="2800" b="1" i="0" u="none" strike="noStrike" kern="1200" cap="none" spc="300" normalizeH="0" baseline="0" noProof="0" dirty="0">
              <a:ln>
                <a:noFill/>
              </a:ln>
              <a:solidFill>
                <a:srgbClr val="3278E0"/>
              </a:solidFill>
              <a:effectLst/>
              <a:uLnTx/>
              <a:uFillTx/>
              <a:latin typeface="微軟正黑體" panose="020B0604030504040204" charset="-120"/>
              <a:ea typeface="微軟正黑體" panose="020B0604030504040204" charset="-120"/>
              <a:cs typeface="Open Sans" panose="020B0606030504020204" pitchFamily="34" charset="0"/>
              <a:sym typeface="+mn-lt"/>
            </a:endParaRPr>
          </a:p>
          <a:p>
            <a:pPr marL="0" marR="0" lvl="0" indent="0" algn="ctr" defTabSz="914400" rtl="0" eaLnBrk="1" fontAlgn="auto" latinLnBrk="0" hangingPunct="1">
              <a:lnSpc>
                <a:spcPct val="90000"/>
              </a:lnSpc>
              <a:spcBef>
                <a:spcPct val="0"/>
              </a:spcBef>
              <a:spcAft>
                <a:spcPts val="0"/>
              </a:spcAft>
              <a:buClrTx/>
              <a:buSzTx/>
              <a:buFontTx/>
              <a:buNone/>
              <a:defRPr/>
            </a:pPr>
            <a:r>
              <a:rPr lang="zh-CN" altLang="en-US" sz="2800" b="1" spc="300" dirty="0">
                <a:solidFill>
                  <a:srgbClr val="3278E0"/>
                </a:solidFill>
                <a:latin typeface="微軟正黑體" panose="020B0604030504040204" charset="-120"/>
                <a:ea typeface="微軟正黑體" panose="020B0604030504040204" charset="-120"/>
                <a:cs typeface="Open Sans" panose="020B0606030504020204" pitchFamily="34" charset="0"/>
                <a:sym typeface="+mn-lt"/>
              </a:rPr>
              <a:t>企業版</a:t>
            </a:r>
            <a:endParaRPr kumimoji="0" lang="en-US" altLang="zh-CN" sz="2800" b="1" i="0" u="none" strike="noStrike" kern="1200" cap="none" spc="300" normalizeH="0" baseline="0" noProof="0" dirty="0">
              <a:ln>
                <a:noFill/>
              </a:ln>
              <a:solidFill>
                <a:srgbClr val="3278E0"/>
              </a:solidFill>
              <a:effectLst/>
              <a:uLnTx/>
              <a:uFillTx/>
              <a:latin typeface="微軟正黑體" panose="020B0604030504040204" charset="-120"/>
              <a:ea typeface="微軟正黑體" panose="020B0604030504040204" charset="-120"/>
              <a:cs typeface="Open Sans" panose="020B0606030504020204" pitchFamily="34" charset="0"/>
              <a:sym typeface="+mn-lt"/>
            </a:endParaRPr>
          </a:p>
        </p:txBody>
      </p:sp>
      <p:sp>
        <p:nvSpPr>
          <p:cNvPr id="3" name="圆角矩形 12"/>
          <p:cNvSpPr/>
          <p:nvPr/>
        </p:nvSpPr>
        <p:spPr>
          <a:xfrm rot="5400000" flipH="1">
            <a:off x="6073141" y="3087043"/>
            <a:ext cx="45719" cy="626748"/>
          </a:xfrm>
          <a:prstGeom prst="roundRect">
            <a:avLst>
              <a:gd name="adj" fmla="val 50000"/>
            </a:avLst>
          </a:prstGeom>
          <a:gradFill>
            <a:gsLst>
              <a:gs pos="0">
                <a:srgbClr val="3278E0"/>
              </a:gs>
              <a:gs pos="100000">
                <a:schemeClr val="accent1">
                  <a:alpha val="0"/>
                  <a:lumMod val="79000"/>
                  <a:lumOff val="2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rgbClr val="326DBE"/>
              </a:solidFill>
              <a:effectLst/>
              <a:uLnTx/>
              <a:uFillTx/>
              <a:latin typeface="微軟正黑體" panose="020B0604030504040204" charset="-120"/>
              <a:ea typeface="微軟正黑體" panose="020B0604030504040204" charset="-120"/>
              <a:cs typeface="+mn-cs"/>
            </a:endParaRPr>
          </a:p>
        </p:txBody>
      </p:sp>
      <p:sp>
        <p:nvSpPr>
          <p:cNvPr id="4" name="文本占位符 1"/>
          <p:cNvSpPr txBox="1"/>
          <p:nvPr/>
        </p:nvSpPr>
        <p:spPr>
          <a:xfrm>
            <a:off x="2487178" y="3578881"/>
            <a:ext cx="7217644" cy="689833"/>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solidFill>
                <a:effectLst>
                  <a:outerShdw blurRad="38100" dist="19050" dir="2700000" algn="tl" rotWithShape="0">
                    <a:schemeClr val="dk1">
                      <a:alpha val="40000"/>
                    </a:schemeClr>
                  </a:outerShdw>
                </a:effectLst>
                <a:latin typeface="微軟正黑體" panose="020B0604030504040204" charset="-120"/>
                <a:ea typeface="微軟正黑體" panose="020B0604030504040204" charset="-120"/>
                <a:cs typeface="Open Sans" panose="020B0606030504020204" pitchFamily="34" charset="0"/>
              </a:rPr>
              <a:t>企業用戶的不二之選</a:t>
            </a:r>
            <a:endParaRPr lang="zh-CN" altLang="en-US" sz="2400" dirty="0">
              <a:solidFill>
                <a:schemeClr val="tx1"/>
              </a:solidFill>
              <a:effectLst>
                <a:outerShdw blurRad="38100" dist="19050" dir="2700000" algn="tl" rotWithShape="0">
                  <a:schemeClr val="dk1">
                    <a:alpha val="40000"/>
                  </a:schemeClr>
                </a:outerShdw>
              </a:effectLst>
              <a:latin typeface="微軟正黑體" panose="020B0604030504040204" charset="-120"/>
              <a:ea typeface="微軟正黑體" panose="020B0604030504040204" charset="-120"/>
              <a:cs typeface="Open Sans" panose="020B0606030504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矩形 281"/>
          <p:cNvSpPr/>
          <p:nvPr/>
        </p:nvSpPr>
        <p:spPr>
          <a:xfrm>
            <a:off x="8842946" y="2652478"/>
            <a:ext cx="2216725" cy="20659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sp>
        <p:nvSpPr>
          <p:cNvPr id="142" name="文本框 141"/>
          <p:cNvSpPr txBox="1"/>
          <p:nvPr/>
        </p:nvSpPr>
        <p:spPr>
          <a:xfrm>
            <a:off x="543339" y="471310"/>
            <a:ext cx="6096000"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中望</a:t>
            </a:r>
            <a:r>
              <a:rPr lang="en-US" altLang="zh-CN"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CAD</a:t>
            </a: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企業版定義和組成</a:t>
            </a:r>
            <a:endParaRPr lang="en-US" altLang="zh-CN"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143" name="Title"/>
          <p:cNvSpPr txBox="1"/>
          <p:nvPr/>
        </p:nvSpPr>
        <p:spPr>
          <a:xfrm>
            <a:off x="543339" y="1247643"/>
            <a:ext cx="10858500" cy="584200"/>
          </a:xfrm>
          <a:prstGeom prst="rect">
            <a:avLst/>
          </a:prstGeom>
          <a:noFill/>
        </p:spPr>
        <p:txBody>
          <a:bodyPr vert="horz" wrap="square" rtlCol="0" anchor="b" anchorCtr="1">
            <a:normAutofit fontScale="6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t>主要面向企業用戶的版本，針對中小型以及大型企業提供全面的企業化</a:t>
            </a:r>
            <a:r>
              <a:rPr lang="en-US" altLang="zh-CN" sz="2400" b="1" dirty="0"/>
              <a:t>CAD</a:t>
            </a:r>
            <a:r>
              <a:rPr lang="zh-CN" altLang="en-US" sz="2400" b="1" dirty="0"/>
              <a:t>解決方案，能夠滿足企業在數據</a:t>
            </a:r>
            <a:r>
              <a:rPr lang="zh-TW" altLang="zh-CN" sz="2400" b="1" dirty="0"/>
              <a:t>資料</a:t>
            </a:r>
            <a:r>
              <a:rPr lang="zh-CN" altLang="en-US" sz="2400" b="1" dirty="0"/>
              <a:t>保密，團隊管理和協作，</a:t>
            </a:r>
            <a:r>
              <a:rPr lang="zh-TW" altLang="zh-CN" sz="2400" b="1" dirty="0"/>
              <a:t>座</a:t>
            </a:r>
            <a:r>
              <a:rPr lang="zh-CN" altLang="en-US" sz="2400" b="1" dirty="0"/>
              <a:t>席分配等方面的額外需求。</a:t>
            </a:r>
            <a:endParaRPr lang="zh-CN" altLang="en-US" sz="2400" b="1" dirty="0"/>
          </a:p>
        </p:txBody>
      </p:sp>
      <p:grpSp>
        <p:nvGrpSpPr>
          <p:cNvPr id="144" name="组合 14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720727" y="2944309"/>
            <a:ext cx="4228843" cy="3194727"/>
            <a:chOff x="3478213" y="1457325"/>
            <a:chExt cx="5232400" cy="3952875"/>
          </a:xfrm>
        </p:grpSpPr>
        <p:sp>
          <p:nvSpPr>
            <p:cNvPr id="145" name="iṡḻîḑè"/>
            <p:cNvSpPr/>
            <p:nvPr/>
          </p:nvSpPr>
          <p:spPr bwMode="auto">
            <a:xfrm>
              <a:off x="3494088" y="2336800"/>
              <a:ext cx="5203825" cy="3073400"/>
            </a:xfrm>
            <a:custGeom>
              <a:avLst/>
              <a:gdLst>
                <a:gd name="T0" fmla="*/ 1576 w 1577"/>
                <a:gd name="T1" fmla="*/ 473 h 932"/>
                <a:gd name="T2" fmla="*/ 1576 w 1577"/>
                <a:gd name="T3" fmla="*/ 473 h 932"/>
                <a:gd name="T4" fmla="*/ 1576 w 1577"/>
                <a:gd name="T5" fmla="*/ 433 h 932"/>
                <a:gd name="T6" fmla="*/ 1546 w 1577"/>
                <a:gd name="T7" fmla="*/ 439 h 932"/>
                <a:gd name="T8" fmla="*/ 1318 w 1577"/>
                <a:gd name="T9" fmla="*/ 307 h 932"/>
                <a:gd name="T10" fmla="*/ 1074 w 1577"/>
                <a:gd name="T11" fmla="*/ 306 h 932"/>
                <a:gd name="T12" fmla="*/ 1023 w 1577"/>
                <a:gd name="T13" fmla="*/ 234 h 932"/>
                <a:gd name="T14" fmla="*/ 1023 w 1577"/>
                <a:gd name="T15" fmla="*/ 234 h 932"/>
                <a:gd name="T16" fmla="*/ 1023 w 1577"/>
                <a:gd name="T17" fmla="*/ 138 h 932"/>
                <a:gd name="T18" fmla="*/ 782 w 1577"/>
                <a:gd name="T19" fmla="*/ 0 h 932"/>
                <a:gd name="T20" fmla="*/ 31 w 1577"/>
                <a:gd name="T21" fmla="*/ 432 h 932"/>
                <a:gd name="T22" fmla="*/ 28 w 1577"/>
                <a:gd name="T23" fmla="*/ 428 h 932"/>
                <a:gd name="T24" fmla="*/ 1 w 1577"/>
                <a:gd name="T25" fmla="*/ 426 h 932"/>
                <a:gd name="T26" fmla="*/ 1 w 1577"/>
                <a:gd name="T27" fmla="*/ 465 h 932"/>
                <a:gd name="T28" fmla="*/ 1 w 1577"/>
                <a:gd name="T29" fmla="*/ 465 h 932"/>
                <a:gd name="T30" fmla="*/ 16 w 1577"/>
                <a:gd name="T31" fmla="*/ 495 h 932"/>
                <a:gd name="T32" fmla="*/ 243 w 1577"/>
                <a:gd name="T33" fmla="*/ 625 h 932"/>
                <a:gd name="T34" fmla="*/ 213 w 1577"/>
                <a:gd name="T35" fmla="*/ 646 h 932"/>
                <a:gd name="T36" fmla="*/ 190 w 1577"/>
                <a:gd name="T37" fmla="*/ 647 h 932"/>
                <a:gd name="T38" fmla="*/ 190 w 1577"/>
                <a:gd name="T39" fmla="*/ 691 h 932"/>
                <a:gd name="T40" fmla="*/ 190 w 1577"/>
                <a:gd name="T41" fmla="*/ 696 h 932"/>
                <a:gd name="T42" fmla="*/ 190 w 1577"/>
                <a:gd name="T43" fmla="*/ 696 h 932"/>
                <a:gd name="T44" fmla="*/ 190 w 1577"/>
                <a:gd name="T45" fmla="*/ 696 h 932"/>
                <a:gd name="T46" fmla="*/ 238 w 1577"/>
                <a:gd name="T47" fmla="*/ 759 h 932"/>
                <a:gd name="T48" fmla="*/ 480 w 1577"/>
                <a:gd name="T49" fmla="*/ 761 h 932"/>
                <a:gd name="T50" fmla="*/ 749 w 1577"/>
                <a:gd name="T51" fmla="*/ 916 h 932"/>
                <a:gd name="T52" fmla="*/ 840 w 1577"/>
                <a:gd name="T53" fmla="*/ 916 h 932"/>
                <a:gd name="T54" fmla="*/ 1080 w 1577"/>
                <a:gd name="T55" fmla="*/ 777 h 932"/>
                <a:gd name="T56" fmla="*/ 1324 w 1577"/>
                <a:gd name="T57" fmla="*/ 778 h 932"/>
                <a:gd name="T58" fmla="*/ 1373 w 1577"/>
                <a:gd name="T59" fmla="*/ 707 h 932"/>
                <a:gd name="T60" fmla="*/ 1373 w 1577"/>
                <a:gd name="T61" fmla="*/ 707 h 932"/>
                <a:gd name="T62" fmla="*/ 1373 w 1577"/>
                <a:gd name="T63" fmla="*/ 670 h 932"/>
                <a:gd name="T64" fmla="*/ 1360 w 1577"/>
                <a:gd name="T65" fmla="*/ 671 h 932"/>
                <a:gd name="T66" fmla="*/ 1322 w 1577"/>
                <a:gd name="T67" fmla="*/ 638 h 932"/>
                <a:gd name="T68" fmla="*/ 1560 w 1577"/>
                <a:gd name="T69" fmla="*/ 501 h 932"/>
                <a:gd name="T70" fmla="*/ 1576 w 1577"/>
                <a:gd name="T71" fmla="*/ 47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7" h="932">
                  <a:moveTo>
                    <a:pt x="1576" y="473"/>
                  </a:moveTo>
                  <a:cubicBezTo>
                    <a:pt x="1576" y="473"/>
                    <a:pt x="1576" y="473"/>
                    <a:pt x="1576" y="473"/>
                  </a:cubicBezTo>
                  <a:cubicBezTo>
                    <a:pt x="1576" y="433"/>
                    <a:pt x="1576" y="433"/>
                    <a:pt x="1576" y="433"/>
                  </a:cubicBezTo>
                  <a:cubicBezTo>
                    <a:pt x="1546" y="439"/>
                    <a:pt x="1546" y="439"/>
                    <a:pt x="1546" y="439"/>
                  </a:cubicBezTo>
                  <a:cubicBezTo>
                    <a:pt x="1318" y="307"/>
                    <a:pt x="1318" y="307"/>
                    <a:pt x="1318" y="307"/>
                  </a:cubicBezTo>
                  <a:cubicBezTo>
                    <a:pt x="1251" y="346"/>
                    <a:pt x="1142" y="345"/>
                    <a:pt x="1074" y="306"/>
                  </a:cubicBezTo>
                  <a:cubicBezTo>
                    <a:pt x="1040" y="286"/>
                    <a:pt x="1023" y="260"/>
                    <a:pt x="1023" y="234"/>
                  </a:cubicBezTo>
                  <a:cubicBezTo>
                    <a:pt x="1023" y="234"/>
                    <a:pt x="1023" y="234"/>
                    <a:pt x="1023" y="234"/>
                  </a:cubicBezTo>
                  <a:cubicBezTo>
                    <a:pt x="1023" y="138"/>
                    <a:pt x="1023" y="138"/>
                    <a:pt x="1023" y="138"/>
                  </a:cubicBezTo>
                  <a:cubicBezTo>
                    <a:pt x="782" y="0"/>
                    <a:pt x="782" y="0"/>
                    <a:pt x="782" y="0"/>
                  </a:cubicBezTo>
                  <a:cubicBezTo>
                    <a:pt x="31" y="432"/>
                    <a:pt x="31" y="432"/>
                    <a:pt x="31" y="432"/>
                  </a:cubicBezTo>
                  <a:cubicBezTo>
                    <a:pt x="28" y="428"/>
                    <a:pt x="28" y="428"/>
                    <a:pt x="28" y="428"/>
                  </a:cubicBezTo>
                  <a:cubicBezTo>
                    <a:pt x="1" y="426"/>
                    <a:pt x="1" y="426"/>
                    <a:pt x="1" y="426"/>
                  </a:cubicBezTo>
                  <a:cubicBezTo>
                    <a:pt x="1" y="465"/>
                    <a:pt x="1" y="465"/>
                    <a:pt x="1" y="465"/>
                  </a:cubicBezTo>
                  <a:cubicBezTo>
                    <a:pt x="1" y="465"/>
                    <a:pt x="1" y="465"/>
                    <a:pt x="1" y="465"/>
                  </a:cubicBezTo>
                  <a:cubicBezTo>
                    <a:pt x="0" y="477"/>
                    <a:pt x="5" y="488"/>
                    <a:pt x="16" y="495"/>
                  </a:cubicBezTo>
                  <a:cubicBezTo>
                    <a:pt x="243" y="625"/>
                    <a:pt x="243" y="625"/>
                    <a:pt x="243" y="625"/>
                  </a:cubicBezTo>
                  <a:cubicBezTo>
                    <a:pt x="231" y="631"/>
                    <a:pt x="221" y="639"/>
                    <a:pt x="213" y="646"/>
                  </a:cubicBezTo>
                  <a:cubicBezTo>
                    <a:pt x="190" y="647"/>
                    <a:pt x="190" y="647"/>
                    <a:pt x="190" y="647"/>
                  </a:cubicBezTo>
                  <a:cubicBezTo>
                    <a:pt x="190" y="691"/>
                    <a:pt x="190" y="691"/>
                    <a:pt x="190" y="691"/>
                  </a:cubicBezTo>
                  <a:cubicBezTo>
                    <a:pt x="190" y="693"/>
                    <a:pt x="190" y="695"/>
                    <a:pt x="190" y="696"/>
                  </a:cubicBezTo>
                  <a:cubicBezTo>
                    <a:pt x="190" y="696"/>
                    <a:pt x="190" y="696"/>
                    <a:pt x="190" y="696"/>
                  </a:cubicBezTo>
                  <a:cubicBezTo>
                    <a:pt x="190" y="696"/>
                    <a:pt x="190" y="696"/>
                    <a:pt x="190" y="696"/>
                  </a:cubicBezTo>
                  <a:cubicBezTo>
                    <a:pt x="191" y="719"/>
                    <a:pt x="207" y="742"/>
                    <a:pt x="238" y="759"/>
                  </a:cubicBezTo>
                  <a:cubicBezTo>
                    <a:pt x="303" y="797"/>
                    <a:pt x="412" y="798"/>
                    <a:pt x="480" y="761"/>
                  </a:cubicBezTo>
                  <a:cubicBezTo>
                    <a:pt x="749" y="916"/>
                    <a:pt x="749" y="916"/>
                    <a:pt x="749" y="916"/>
                  </a:cubicBezTo>
                  <a:cubicBezTo>
                    <a:pt x="777" y="932"/>
                    <a:pt x="812" y="932"/>
                    <a:pt x="840" y="916"/>
                  </a:cubicBezTo>
                  <a:cubicBezTo>
                    <a:pt x="1080" y="777"/>
                    <a:pt x="1080" y="777"/>
                    <a:pt x="1080" y="777"/>
                  </a:cubicBezTo>
                  <a:cubicBezTo>
                    <a:pt x="1148" y="816"/>
                    <a:pt x="1257" y="817"/>
                    <a:pt x="1324" y="778"/>
                  </a:cubicBezTo>
                  <a:cubicBezTo>
                    <a:pt x="1358" y="759"/>
                    <a:pt x="1374" y="733"/>
                    <a:pt x="1373" y="707"/>
                  </a:cubicBezTo>
                  <a:cubicBezTo>
                    <a:pt x="1373" y="707"/>
                    <a:pt x="1373" y="707"/>
                    <a:pt x="1373" y="707"/>
                  </a:cubicBezTo>
                  <a:cubicBezTo>
                    <a:pt x="1373" y="670"/>
                    <a:pt x="1373" y="670"/>
                    <a:pt x="1373" y="670"/>
                  </a:cubicBezTo>
                  <a:cubicBezTo>
                    <a:pt x="1360" y="671"/>
                    <a:pt x="1360" y="671"/>
                    <a:pt x="1360" y="671"/>
                  </a:cubicBezTo>
                  <a:cubicBezTo>
                    <a:pt x="1352" y="659"/>
                    <a:pt x="1339" y="648"/>
                    <a:pt x="1322" y="638"/>
                  </a:cubicBezTo>
                  <a:cubicBezTo>
                    <a:pt x="1560" y="501"/>
                    <a:pt x="1560" y="501"/>
                    <a:pt x="1560" y="501"/>
                  </a:cubicBezTo>
                  <a:cubicBezTo>
                    <a:pt x="1571" y="495"/>
                    <a:pt x="1577" y="484"/>
                    <a:pt x="1576" y="473"/>
                  </a:cubicBezTo>
                </a:path>
              </a:pathLst>
            </a:custGeom>
            <a:solidFill>
              <a:srgbClr val="0057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šľïdè"/>
            <p:cNvSpPr/>
            <p:nvPr/>
          </p:nvSpPr>
          <p:spPr bwMode="auto">
            <a:xfrm>
              <a:off x="4121151" y="4457700"/>
              <a:ext cx="957263" cy="511175"/>
            </a:xfrm>
            <a:custGeom>
              <a:avLst/>
              <a:gdLst>
                <a:gd name="T0" fmla="*/ 27 w 290"/>
                <a:gd name="T1" fmla="*/ 0 h 155"/>
                <a:gd name="T2" fmla="*/ 23 w 290"/>
                <a:gd name="T3" fmla="*/ 3 h 155"/>
                <a:gd name="T4" fmla="*/ 0 w 290"/>
                <a:gd name="T5" fmla="*/ 4 h 155"/>
                <a:gd name="T6" fmla="*/ 0 w 290"/>
                <a:gd name="T7" fmla="*/ 48 h 155"/>
                <a:gd name="T8" fmla="*/ 0 w 290"/>
                <a:gd name="T9" fmla="*/ 53 h 155"/>
                <a:gd name="T10" fmla="*/ 0 w 290"/>
                <a:gd name="T11" fmla="*/ 53 h 155"/>
                <a:gd name="T12" fmla="*/ 0 w 290"/>
                <a:gd name="T13" fmla="*/ 53 h 155"/>
                <a:gd name="T14" fmla="*/ 48 w 290"/>
                <a:gd name="T15" fmla="*/ 116 h 155"/>
                <a:gd name="T16" fmla="*/ 290 w 290"/>
                <a:gd name="T17" fmla="*/ 118 h 155"/>
                <a:gd name="T18" fmla="*/ 290 w 290"/>
                <a:gd name="T19" fmla="*/ 77 h 155"/>
                <a:gd name="T20" fmla="*/ 27 w 290"/>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0" h="155">
                  <a:moveTo>
                    <a:pt x="27" y="0"/>
                  </a:moveTo>
                  <a:cubicBezTo>
                    <a:pt x="25" y="1"/>
                    <a:pt x="24" y="2"/>
                    <a:pt x="23" y="3"/>
                  </a:cubicBezTo>
                  <a:cubicBezTo>
                    <a:pt x="0" y="4"/>
                    <a:pt x="0" y="4"/>
                    <a:pt x="0" y="4"/>
                  </a:cubicBezTo>
                  <a:cubicBezTo>
                    <a:pt x="0" y="48"/>
                    <a:pt x="0" y="48"/>
                    <a:pt x="0" y="48"/>
                  </a:cubicBezTo>
                  <a:cubicBezTo>
                    <a:pt x="0" y="50"/>
                    <a:pt x="0" y="52"/>
                    <a:pt x="0" y="53"/>
                  </a:cubicBezTo>
                  <a:cubicBezTo>
                    <a:pt x="0" y="53"/>
                    <a:pt x="0" y="53"/>
                    <a:pt x="0" y="53"/>
                  </a:cubicBezTo>
                  <a:cubicBezTo>
                    <a:pt x="0" y="53"/>
                    <a:pt x="0" y="53"/>
                    <a:pt x="0" y="53"/>
                  </a:cubicBezTo>
                  <a:cubicBezTo>
                    <a:pt x="1" y="76"/>
                    <a:pt x="17" y="99"/>
                    <a:pt x="48" y="116"/>
                  </a:cubicBezTo>
                  <a:cubicBezTo>
                    <a:pt x="113" y="154"/>
                    <a:pt x="222" y="155"/>
                    <a:pt x="290" y="118"/>
                  </a:cubicBezTo>
                  <a:cubicBezTo>
                    <a:pt x="290" y="77"/>
                    <a:pt x="290" y="77"/>
                    <a:pt x="290" y="77"/>
                  </a:cubicBezTo>
                  <a:lnTo>
                    <a:pt x="27" y="0"/>
                  </a:lnTo>
                  <a:close/>
                </a:path>
              </a:pathLst>
            </a:custGeom>
            <a:solidFill>
              <a:srgbClr val="003D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1îdé"/>
            <p:cNvSpPr/>
            <p:nvPr/>
          </p:nvSpPr>
          <p:spPr bwMode="auto">
            <a:xfrm>
              <a:off x="7058026" y="4513263"/>
              <a:ext cx="969963" cy="517525"/>
            </a:xfrm>
            <a:custGeom>
              <a:avLst/>
              <a:gdLst>
                <a:gd name="T0" fmla="*/ 293 w 294"/>
                <a:gd name="T1" fmla="*/ 47 h 157"/>
                <a:gd name="T2" fmla="*/ 293 w 294"/>
                <a:gd name="T3" fmla="*/ 47 h 157"/>
                <a:gd name="T4" fmla="*/ 293 w 294"/>
                <a:gd name="T5" fmla="*/ 10 h 157"/>
                <a:gd name="T6" fmla="*/ 280 w 294"/>
                <a:gd name="T7" fmla="*/ 11 h 157"/>
                <a:gd name="T8" fmla="*/ 271 w 294"/>
                <a:gd name="T9" fmla="*/ 0 h 157"/>
                <a:gd name="T10" fmla="*/ 244 w 294"/>
                <a:gd name="T11" fmla="*/ 3 h 157"/>
                <a:gd name="T12" fmla="*/ 0 w 294"/>
                <a:gd name="T13" fmla="*/ 76 h 157"/>
                <a:gd name="T14" fmla="*/ 0 w 294"/>
                <a:gd name="T15" fmla="*/ 117 h 157"/>
                <a:gd name="T16" fmla="*/ 244 w 294"/>
                <a:gd name="T17" fmla="*/ 118 h 157"/>
                <a:gd name="T18" fmla="*/ 293 w 294"/>
                <a:gd name="T19" fmla="*/ 4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157">
                  <a:moveTo>
                    <a:pt x="293" y="47"/>
                  </a:moveTo>
                  <a:cubicBezTo>
                    <a:pt x="293" y="47"/>
                    <a:pt x="293" y="47"/>
                    <a:pt x="293" y="47"/>
                  </a:cubicBezTo>
                  <a:cubicBezTo>
                    <a:pt x="293" y="10"/>
                    <a:pt x="293" y="10"/>
                    <a:pt x="293" y="10"/>
                  </a:cubicBezTo>
                  <a:cubicBezTo>
                    <a:pt x="280" y="11"/>
                    <a:pt x="280" y="11"/>
                    <a:pt x="280" y="11"/>
                  </a:cubicBezTo>
                  <a:cubicBezTo>
                    <a:pt x="277" y="8"/>
                    <a:pt x="274" y="4"/>
                    <a:pt x="271" y="0"/>
                  </a:cubicBezTo>
                  <a:cubicBezTo>
                    <a:pt x="244" y="3"/>
                    <a:pt x="244" y="3"/>
                    <a:pt x="244" y="3"/>
                  </a:cubicBezTo>
                  <a:cubicBezTo>
                    <a:pt x="0" y="76"/>
                    <a:pt x="0" y="76"/>
                    <a:pt x="0" y="76"/>
                  </a:cubicBezTo>
                  <a:cubicBezTo>
                    <a:pt x="0" y="117"/>
                    <a:pt x="0" y="117"/>
                    <a:pt x="0" y="117"/>
                  </a:cubicBezTo>
                  <a:cubicBezTo>
                    <a:pt x="68" y="156"/>
                    <a:pt x="177" y="157"/>
                    <a:pt x="244" y="118"/>
                  </a:cubicBezTo>
                  <a:cubicBezTo>
                    <a:pt x="278" y="99"/>
                    <a:pt x="294" y="73"/>
                    <a:pt x="293" y="47"/>
                  </a:cubicBezTo>
                  <a:close/>
                </a:path>
              </a:pathLst>
            </a:custGeom>
            <a:solidFill>
              <a:srgbClr val="003DB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iṩḷïďê"/>
            <p:cNvSpPr/>
            <p:nvPr/>
          </p:nvSpPr>
          <p:spPr bwMode="auto">
            <a:xfrm>
              <a:off x="3478213" y="2198688"/>
              <a:ext cx="5232400" cy="3076575"/>
            </a:xfrm>
            <a:custGeom>
              <a:avLst/>
              <a:gdLst>
                <a:gd name="T0" fmla="*/ 1327 w 1586"/>
                <a:gd name="T1" fmla="*/ 639 h 933"/>
                <a:gd name="T2" fmla="*/ 1565 w 1586"/>
                <a:gd name="T3" fmla="*/ 502 h 933"/>
                <a:gd name="T4" fmla="*/ 1565 w 1586"/>
                <a:gd name="T5" fmla="*/ 447 h 933"/>
                <a:gd name="T6" fmla="*/ 1323 w 1586"/>
                <a:gd name="T7" fmla="*/ 308 h 933"/>
                <a:gd name="T8" fmla="*/ 1079 w 1586"/>
                <a:gd name="T9" fmla="*/ 307 h 933"/>
                <a:gd name="T10" fmla="*/ 1028 w 1586"/>
                <a:gd name="T11" fmla="*/ 235 h 933"/>
                <a:gd name="T12" fmla="*/ 1028 w 1586"/>
                <a:gd name="T13" fmla="*/ 235 h 933"/>
                <a:gd name="T14" fmla="*/ 1028 w 1586"/>
                <a:gd name="T15" fmla="*/ 139 h 933"/>
                <a:gd name="T16" fmla="*/ 787 w 1586"/>
                <a:gd name="T17" fmla="*/ 0 h 933"/>
                <a:gd name="T18" fmla="*/ 21 w 1586"/>
                <a:gd name="T19" fmla="*/ 441 h 933"/>
                <a:gd name="T20" fmla="*/ 21 w 1586"/>
                <a:gd name="T21" fmla="*/ 496 h 933"/>
                <a:gd name="T22" fmla="*/ 248 w 1586"/>
                <a:gd name="T23" fmla="*/ 626 h 933"/>
                <a:gd name="T24" fmla="*/ 243 w 1586"/>
                <a:gd name="T25" fmla="*/ 760 h 933"/>
                <a:gd name="T26" fmla="*/ 485 w 1586"/>
                <a:gd name="T27" fmla="*/ 762 h 933"/>
                <a:gd name="T28" fmla="*/ 754 w 1586"/>
                <a:gd name="T29" fmla="*/ 917 h 933"/>
                <a:gd name="T30" fmla="*/ 845 w 1586"/>
                <a:gd name="T31" fmla="*/ 917 h 933"/>
                <a:gd name="T32" fmla="*/ 1085 w 1586"/>
                <a:gd name="T33" fmla="*/ 778 h 933"/>
                <a:gd name="T34" fmla="*/ 1329 w 1586"/>
                <a:gd name="T35" fmla="*/ 779 h 933"/>
                <a:gd name="T36" fmla="*/ 1327 w 1586"/>
                <a:gd name="T37" fmla="*/ 639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86" h="933">
                  <a:moveTo>
                    <a:pt x="1327" y="639"/>
                  </a:moveTo>
                  <a:cubicBezTo>
                    <a:pt x="1565" y="502"/>
                    <a:pt x="1565" y="502"/>
                    <a:pt x="1565" y="502"/>
                  </a:cubicBezTo>
                  <a:cubicBezTo>
                    <a:pt x="1586" y="490"/>
                    <a:pt x="1586" y="460"/>
                    <a:pt x="1565" y="447"/>
                  </a:cubicBezTo>
                  <a:cubicBezTo>
                    <a:pt x="1323" y="308"/>
                    <a:pt x="1323" y="308"/>
                    <a:pt x="1323" y="308"/>
                  </a:cubicBezTo>
                  <a:cubicBezTo>
                    <a:pt x="1256" y="346"/>
                    <a:pt x="1147" y="346"/>
                    <a:pt x="1079" y="307"/>
                  </a:cubicBezTo>
                  <a:cubicBezTo>
                    <a:pt x="1045" y="287"/>
                    <a:pt x="1028" y="261"/>
                    <a:pt x="1028" y="235"/>
                  </a:cubicBezTo>
                  <a:cubicBezTo>
                    <a:pt x="1028" y="235"/>
                    <a:pt x="1028" y="235"/>
                    <a:pt x="1028" y="235"/>
                  </a:cubicBezTo>
                  <a:cubicBezTo>
                    <a:pt x="1028" y="139"/>
                    <a:pt x="1028" y="139"/>
                    <a:pt x="1028" y="139"/>
                  </a:cubicBezTo>
                  <a:cubicBezTo>
                    <a:pt x="787" y="0"/>
                    <a:pt x="787" y="0"/>
                    <a:pt x="787" y="0"/>
                  </a:cubicBezTo>
                  <a:cubicBezTo>
                    <a:pt x="21" y="441"/>
                    <a:pt x="21" y="441"/>
                    <a:pt x="21" y="441"/>
                  </a:cubicBezTo>
                  <a:cubicBezTo>
                    <a:pt x="0" y="453"/>
                    <a:pt x="0" y="483"/>
                    <a:pt x="21" y="496"/>
                  </a:cubicBezTo>
                  <a:cubicBezTo>
                    <a:pt x="248" y="626"/>
                    <a:pt x="248" y="626"/>
                    <a:pt x="248" y="626"/>
                  </a:cubicBezTo>
                  <a:cubicBezTo>
                    <a:pt x="179" y="662"/>
                    <a:pt x="177" y="723"/>
                    <a:pt x="243" y="760"/>
                  </a:cubicBezTo>
                  <a:cubicBezTo>
                    <a:pt x="308" y="798"/>
                    <a:pt x="417" y="799"/>
                    <a:pt x="485" y="762"/>
                  </a:cubicBezTo>
                  <a:cubicBezTo>
                    <a:pt x="754" y="917"/>
                    <a:pt x="754" y="917"/>
                    <a:pt x="754" y="917"/>
                  </a:cubicBezTo>
                  <a:cubicBezTo>
                    <a:pt x="782" y="933"/>
                    <a:pt x="817" y="933"/>
                    <a:pt x="845" y="917"/>
                  </a:cubicBezTo>
                  <a:cubicBezTo>
                    <a:pt x="1085" y="778"/>
                    <a:pt x="1085" y="778"/>
                    <a:pt x="1085" y="778"/>
                  </a:cubicBezTo>
                  <a:cubicBezTo>
                    <a:pt x="1153" y="817"/>
                    <a:pt x="1262" y="818"/>
                    <a:pt x="1329" y="779"/>
                  </a:cubicBezTo>
                  <a:cubicBezTo>
                    <a:pt x="1395" y="741"/>
                    <a:pt x="1395" y="678"/>
                    <a:pt x="1327" y="639"/>
                  </a:cubicBezTo>
                </a:path>
              </a:pathLst>
            </a:custGeom>
            <a:solidFill>
              <a:srgbClr val="0087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ïṩḻïdè"/>
            <p:cNvSpPr/>
            <p:nvPr/>
          </p:nvSpPr>
          <p:spPr bwMode="auto">
            <a:xfrm>
              <a:off x="3806826" y="3665538"/>
              <a:ext cx="565150" cy="211138"/>
            </a:xfrm>
            <a:prstGeom prst="ellipse">
              <a:avLst/>
            </a:pr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îṣ1iḑé"/>
            <p:cNvSpPr/>
            <p:nvPr/>
          </p:nvSpPr>
          <p:spPr bwMode="auto">
            <a:xfrm>
              <a:off x="4513263" y="1704975"/>
              <a:ext cx="119063" cy="157163"/>
            </a:xfrm>
            <a:custGeom>
              <a:avLst/>
              <a:gdLst>
                <a:gd name="T0" fmla="*/ 33 w 36"/>
                <a:gd name="T1" fmla="*/ 39 h 48"/>
                <a:gd name="T2" fmla="*/ 35 w 36"/>
                <a:gd name="T3" fmla="*/ 28 h 48"/>
                <a:gd name="T4" fmla="*/ 36 w 36"/>
                <a:gd name="T5" fmla="*/ 12 h 48"/>
                <a:gd name="T6" fmla="*/ 31 w 36"/>
                <a:gd name="T7" fmla="*/ 14 h 48"/>
                <a:gd name="T8" fmla="*/ 29 w 36"/>
                <a:gd name="T9" fmla="*/ 24 h 48"/>
                <a:gd name="T10" fmla="*/ 26 w 36"/>
                <a:gd name="T11" fmla="*/ 14 h 48"/>
                <a:gd name="T12" fmla="*/ 22 w 36"/>
                <a:gd name="T13" fmla="*/ 1 h 48"/>
                <a:gd name="T14" fmla="*/ 19 w 36"/>
                <a:gd name="T15" fmla="*/ 2 h 48"/>
                <a:gd name="T16" fmla="*/ 21 w 36"/>
                <a:gd name="T17" fmla="*/ 17 h 48"/>
                <a:gd name="T18" fmla="*/ 21 w 36"/>
                <a:gd name="T19" fmla="*/ 18 h 48"/>
                <a:gd name="T20" fmla="*/ 14 w 36"/>
                <a:gd name="T21" fmla="*/ 3 h 48"/>
                <a:gd name="T22" fmla="*/ 10 w 36"/>
                <a:gd name="T23" fmla="*/ 2 h 48"/>
                <a:gd name="T24" fmla="*/ 14 w 36"/>
                <a:gd name="T25" fmla="*/ 14 h 48"/>
                <a:gd name="T26" fmla="*/ 15 w 36"/>
                <a:gd name="T27" fmla="*/ 20 h 48"/>
                <a:gd name="T28" fmla="*/ 9 w 36"/>
                <a:gd name="T29" fmla="*/ 8 h 48"/>
                <a:gd name="T30" fmla="*/ 5 w 36"/>
                <a:gd name="T31" fmla="*/ 8 h 48"/>
                <a:gd name="T32" fmla="*/ 11 w 36"/>
                <a:gd name="T33" fmla="*/ 23 h 48"/>
                <a:gd name="T34" fmla="*/ 11 w 36"/>
                <a:gd name="T35" fmla="*/ 24 h 48"/>
                <a:gd name="T36" fmla="*/ 4 w 36"/>
                <a:gd name="T37" fmla="*/ 17 h 48"/>
                <a:gd name="T38" fmla="*/ 1 w 36"/>
                <a:gd name="T39" fmla="*/ 16 h 48"/>
                <a:gd name="T40" fmla="*/ 2 w 36"/>
                <a:gd name="T41" fmla="*/ 19 h 48"/>
                <a:gd name="T42" fmla="*/ 9 w 36"/>
                <a:gd name="T43" fmla="*/ 31 h 48"/>
                <a:gd name="T44" fmla="*/ 19 w 36"/>
                <a:gd name="T45" fmla="*/ 43 h 48"/>
                <a:gd name="T46" fmla="*/ 25 w 36"/>
                <a:gd name="T47" fmla="*/ 47 h 48"/>
                <a:gd name="T48" fmla="*/ 28 w 36"/>
                <a:gd name="T49" fmla="*/ 43 h 48"/>
                <a:gd name="T50" fmla="*/ 33 w 36"/>
                <a:gd name="T51"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48">
                  <a:moveTo>
                    <a:pt x="33" y="39"/>
                  </a:moveTo>
                  <a:cubicBezTo>
                    <a:pt x="33" y="39"/>
                    <a:pt x="35" y="31"/>
                    <a:pt x="35" y="28"/>
                  </a:cubicBezTo>
                  <a:cubicBezTo>
                    <a:pt x="35" y="28"/>
                    <a:pt x="36" y="14"/>
                    <a:pt x="36" y="12"/>
                  </a:cubicBezTo>
                  <a:cubicBezTo>
                    <a:pt x="36" y="12"/>
                    <a:pt x="32" y="11"/>
                    <a:pt x="31" y="14"/>
                  </a:cubicBezTo>
                  <a:cubicBezTo>
                    <a:pt x="30" y="18"/>
                    <a:pt x="29" y="24"/>
                    <a:pt x="29" y="24"/>
                  </a:cubicBezTo>
                  <a:cubicBezTo>
                    <a:pt x="29" y="24"/>
                    <a:pt x="26" y="18"/>
                    <a:pt x="26" y="14"/>
                  </a:cubicBezTo>
                  <a:cubicBezTo>
                    <a:pt x="25" y="10"/>
                    <a:pt x="24" y="3"/>
                    <a:pt x="22" y="1"/>
                  </a:cubicBezTo>
                  <a:cubicBezTo>
                    <a:pt x="20" y="0"/>
                    <a:pt x="19" y="2"/>
                    <a:pt x="19" y="2"/>
                  </a:cubicBezTo>
                  <a:cubicBezTo>
                    <a:pt x="19" y="2"/>
                    <a:pt x="21" y="14"/>
                    <a:pt x="21" y="17"/>
                  </a:cubicBezTo>
                  <a:cubicBezTo>
                    <a:pt x="22" y="19"/>
                    <a:pt x="21" y="18"/>
                    <a:pt x="21" y="18"/>
                  </a:cubicBezTo>
                  <a:cubicBezTo>
                    <a:pt x="21" y="18"/>
                    <a:pt x="15" y="6"/>
                    <a:pt x="14" y="3"/>
                  </a:cubicBezTo>
                  <a:cubicBezTo>
                    <a:pt x="13" y="1"/>
                    <a:pt x="12" y="1"/>
                    <a:pt x="10" y="2"/>
                  </a:cubicBezTo>
                  <a:cubicBezTo>
                    <a:pt x="10" y="2"/>
                    <a:pt x="13" y="9"/>
                    <a:pt x="14" y="14"/>
                  </a:cubicBezTo>
                  <a:cubicBezTo>
                    <a:pt x="14" y="15"/>
                    <a:pt x="17" y="20"/>
                    <a:pt x="15" y="20"/>
                  </a:cubicBezTo>
                  <a:cubicBezTo>
                    <a:pt x="15" y="20"/>
                    <a:pt x="9" y="10"/>
                    <a:pt x="9" y="8"/>
                  </a:cubicBezTo>
                  <a:cubicBezTo>
                    <a:pt x="8" y="6"/>
                    <a:pt x="6" y="6"/>
                    <a:pt x="5" y="8"/>
                  </a:cubicBezTo>
                  <a:cubicBezTo>
                    <a:pt x="11" y="23"/>
                    <a:pt x="11" y="23"/>
                    <a:pt x="11" y="23"/>
                  </a:cubicBezTo>
                  <a:cubicBezTo>
                    <a:pt x="11" y="23"/>
                    <a:pt x="12" y="24"/>
                    <a:pt x="11" y="24"/>
                  </a:cubicBezTo>
                  <a:cubicBezTo>
                    <a:pt x="10" y="24"/>
                    <a:pt x="5" y="18"/>
                    <a:pt x="4" y="17"/>
                  </a:cubicBezTo>
                  <a:cubicBezTo>
                    <a:pt x="4" y="17"/>
                    <a:pt x="2" y="14"/>
                    <a:pt x="1" y="16"/>
                  </a:cubicBezTo>
                  <a:cubicBezTo>
                    <a:pt x="1" y="16"/>
                    <a:pt x="0" y="16"/>
                    <a:pt x="2" y="19"/>
                  </a:cubicBezTo>
                  <a:cubicBezTo>
                    <a:pt x="3" y="21"/>
                    <a:pt x="9" y="31"/>
                    <a:pt x="9" y="31"/>
                  </a:cubicBezTo>
                  <a:cubicBezTo>
                    <a:pt x="9" y="31"/>
                    <a:pt x="12" y="38"/>
                    <a:pt x="19" y="43"/>
                  </a:cubicBezTo>
                  <a:cubicBezTo>
                    <a:pt x="26" y="48"/>
                    <a:pt x="30" y="46"/>
                    <a:pt x="25" y="47"/>
                  </a:cubicBezTo>
                  <a:cubicBezTo>
                    <a:pt x="28" y="43"/>
                    <a:pt x="28" y="43"/>
                    <a:pt x="28" y="43"/>
                  </a:cubicBezTo>
                  <a:lnTo>
                    <a:pt x="33" y="39"/>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sľíḓe"/>
            <p:cNvSpPr/>
            <p:nvPr/>
          </p:nvSpPr>
          <p:spPr bwMode="auto">
            <a:xfrm>
              <a:off x="4583113" y="1830388"/>
              <a:ext cx="492125" cy="322263"/>
            </a:xfrm>
            <a:custGeom>
              <a:avLst/>
              <a:gdLst>
                <a:gd name="T0" fmla="*/ 144 w 149"/>
                <a:gd name="T1" fmla="*/ 81 h 98"/>
                <a:gd name="T2" fmla="*/ 117 w 149"/>
                <a:gd name="T3" fmla="*/ 60 h 98"/>
                <a:gd name="T4" fmla="*/ 13 w 149"/>
                <a:gd name="T5" fmla="*/ 0 h 98"/>
                <a:gd name="T6" fmla="*/ 0 w 149"/>
                <a:gd name="T7" fmla="*/ 5 h 98"/>
                <a:gd name="T8" fmla="*/ 99 w 149"/>
                <a:gd name="T9" fmla="*/ 96 h 98"/>
                <a:gd name="T10" fmla="*/ 144 w 149"/>
                <a:gd name="T11" fmla="*/ 81 h 98"/>
              </a:gdLst>
              <a:ahLst/>
              <a:cxnLst>
                <a:cxn ang="0">
                  <a:pos x="T0" y="T1"/>
                </a:cxn>
                <a:cxn ang="0">
                  <a:pos x="T2" y="T3"/>
                </a:cxn>
                <a:cxn ang="0">
                  <a:pos x="T4" y="T5"/>
                </a:cxn>
                <a:cxn ang="0">
                  <a:pos x="T6" y="T7"/>
                </a:cxn>
                <a:cxn ang="0">
                  <a:pos x="T8" y="T9"/>
                </a:cxn>
                <a:cxn ang="0">
                  <a:pos x="T10" y="T11"/>
                </a:cxn>
              </a:cxnLst>
              <a:rect l="0" t="0" r="r" b="b"/>
              <a:pathLst>
                <a:path w="149" h="98">
                  <a:moveTo>
                    <a:pt x="144" y="81"/>
                  </a:moveTo>
                  <a:cubicBezTo>
                    <a:pt x="149" y="73"/>
                    <a:pt x="146" y="56"/>
                    <a:pt x="117" y="60"/>
                  </a:cubicBezTo>
                  <a:cubicBezTo>
                    <a:pt x="82" y="64"/>
                    <a:pt x="52" y="51"/>
                    <a:pt x="13" y="0"/>
                  </a:cubicBezTo>
                  <a:cubicBezTo>
                    <a:pt x="0" y="5"/>
                    <a:pt x="0" y="5"/>
                    <a:pt x="0" y="5"/>
                  </a:cubicBezTo>
                  <a:cubicBezTo>
                    <a:pt x="0" y="5"/>
                    <a:pt x="27" y="85"/>
                    <a:pt x="99" y="96"/>
                  </a:cubicBezTo>
                  <a:cubicBezTo>
                    <a:pt x="110" y="98"/>
                    <a:pt x="134" y="94"/>
                    <a:pt x="144" y="81"/>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îşļíde"/>
            <p:cNvSpPr/>
            <p:nvPr/>
          </p:nvSpPr>
          <p:spPr bwMode="auto">
            <a:xfrm>
              <a:off x="4962526" y="1944688"/>
              <a:ext cx="471488" cy="606425"/>
            </a:xfrm>
            <a:custGeom>
              <a:avLst/>
              <a:gdLst>
                <a:gd name="T0" fmla="*/ 0 w 143"/>
                <a:gd name="T1" fmla="*/ 36 h 184"/>
                <a:gd name="T2" fmla="*/ 15 w 143"/>
                <a:gd name="T3" fmla="*/ 82 h 184"/>
                <a:gd name="T4" fmla="*/ 85 w 143"/>
                <a:gd name="T5" fmla="*/ 171 h 184"/>
                <a:gd name="T6" fmla="*/ 143 w 143"/>
                <a:gd name="T7" fmla="*/ 140 h 184"/>
                <a:gd name="T8" fmla="*/ 60 w 143"/>
                <a:gd name="T9" fmla="*/ 28 h 184"/>
                <a:gd name="T10" fmla="*/ 14 w 143"/>
                <a:gd name="T11" fmla="*/ 15 h 184"/>
                <a:gd name="T12" fmla="*/ 0 w 143"/>
                <a:gd name="T13" fmla="*/ 36 h 184"/>
              </a:gdLst>
              <a:ahLst/>
              <a:cxnLst>
                <a:cxn ang="0">
                  <a:pos x="T0" y="T1"/>
                </a:cxn>
                <a:cxn ang="0">
                  <a:pos x="T2" y="T3"/>
                </a:cxn>
                <a:cxn ang="0">
                  <a:pos x="T4" y="T5"/>
                </a:cxn>
                <a:cxn ang="0">
                  <a:pos x="T6" y="T7"/>
                </a:cxn>
                <a:cxn ang="0">
                  <a:pos x="T8" y="T9"/>
                </a:cxn>
                <a:cxn ang="0">
                  <a:pos x="T10" y="T11"/>
                </a:cxn>
                <a:cxn ang="0">
                  <a:pos x="T12" y="T13"/>
                </a:cxn>
              </a:cxnLst>
              <a:rect l="0" t="0" r="r" b="b"/>
              <a:pathLst>
                <a:path w="143" h="184">
                  <a:moveTo>
                    <a:pt x="0" y="36"/>
                  </a:moveTo>
                  <a:cubicBezTo>
                    <a:pt x="0" y="36"/>
                    <a:pt x="1" y="65"/>
                    <a:pt x="15" y="82"/>
                  </a:cubicBezTo>
                  <a:cubicBezTo>
                    <a:pt x="28" y="100"/>
                    <a:pt x="85" y="171"/>
                    <a:pt x="85" y="171"/>
                  </a:cubicBezTo>
                  <a:cubicBezTo>
                    <a:pt x="85" y="171"/>
                    <a:pt x="112" y="184"/>
                    <a:pt x="143" y="140"/>
                  </a:cubicBezTo>
                  <a:cubicBezTo>
                    <a:pt x="143" y="140"/>
                    <a:pt x="74" y="44"/>
                    <a:pt x="60" y="28"/>
                  </a:cubicBezTo>
                  <a:cubicBezTo>
                    <a:pt x="46" y="13"/>
                    <a:pt x="28" y="0"/>
                    <a:pt x="14" y="15"/>
                  </a:cubicBezTo>
                  <a:lnTo>
                    <a:pt x="0" y="36"/>
                  </a:lnTo>
                  <a:close/>
                </a:path>
              </a:pathLst>
            </a:custGeom>
            <a:solidFill>
              <a:srgbClr val="C14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ïṡ1ïḋé"/>
            <p:cNvSpPr/>
            <p:nvPr/>
          </p:nvSpPr>
          <p:spPr bwMode="auto">
            <a:xfrm>
              <a:off x="4962526" y="1908175"/>
              <a:ext cx="82550" cy="171450"/>
            </a:xfrm>
            <a:custGeom>
              <a:avLst/>
              <a:gdLst>
                <a:gd name="T0" fmla="*/ 14 w 25"/>
                <a:gd name="T1" fmla="*/ 0 h 52"/>
                <a:gd name="T2" fmla="*/ 25 w 25"/>
                <a:gd name="T3" fmla="*/ 25 h 52"/>
                <a:gd name="T4" fmla="*/ 11 w 25"/>
                <a:gd name="T5" fmla="*/ 52 h 52"/>
                <a:gd name="T6" fmla="*/ 0 w 25"/>
                <a:gd name="T7" fmla="*/ 26 h 52"/>
                <a:gd name="T8" fmla="*/ 14 w 25"/>
                <a:gd name="T9" fmla="*/ 0 h 52"/>
              </a:gdLst>
              <a:ahLst/>
              <a:cxnLst>
                <a:cxn ang="0">
                  <a:pos x="T0" y="T1"/>
                </a:cxn>
                <a:cxn ang="0">
                  <a:pos x="T2" y="T3"/>
                </a:cxn>
                <a:cxn ang="0">
                  <a:pos x="T4" y="T5"/>
                </a:cxn>
                <a:cxn ang="0">
                  <a:pos x="T6" y="T7"/>
                </a:cxn>
                <a:cxn ang="0">
                  <a:pos x="T8" y="T9"/>
                </a:cxn>
              </a:cxnLst>
              <a:rect l="0" t="0" r="r" b="b"/>
              <a:pathLst>
                <a:path w="25" h="52">
                  <a:moveTo>
                    <a:pt x="14" y="0"/>
                  </a:moveTo>
                  <a:cubicBezTo>
                    <a:pt x="25" y="25"/>
                    <a:pt x="25" y="25"/>
                    <a:pt x="25" y="25"/>
                  </a:cubicBezTo>
                  <a:cubicBezTo>
                    <a:pt x="25" y="25"/>
                    <a:pt x="24" y="43"/>
                    <a:pt x="11" y="52"/>
                  </a:cubicBezTo>
                  <a:cubicBezTo>
                    <a:pt x="0" y="26"/>
                    <a:pt x="0" y="26"/>
                    <a:pt x="0" y="26"/>
                  </a:cubicBezTo>
                  <a:lnTo>
                    <a:pt x="14" y="0"/>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Sľïḓe"/>
            <p:cNvSpPr/>
            <p:nvPr/>
          </p:nvSpPr>
          <p:spPr bwMode="auto">
            <a:xfrm>
              <a:off x="4803776" y="1724025"/>
              <a:ext cx="284163" cy="234950"/>
            </a:xfrm>
            <a:custGeom>
              <a:avLst/>
              <a:gdLst>
                <a:gd name="T0" fmla="*/ 65 w 86"/>
                <a:gd name="T1" fmla="*/ 14 h 71"/>
                <a:gd name="T2" fmla="*/ 72 w 86"/>
                <a:gd name="T3" fmla="*/ 55 h 71"/>
                <a:gd name="T4" fmla="*/ 67 w 86"/>
                <a:gd name="T5" fmla="*/ 63 h 71"/>
                <a:gd name="T6" fmla="*/ 62 w 86"/>
                <a:gd name="T7" fmla="*/ 64 h 71"/>
                <a:gd name="T8" fmla="*/ 57 w 86"/>
                <a:gd name="T9" fmla="*/ 71 h 71"/>
                <a:gd name="T10" fmla="*/ 35 w 86"/>
                <a:gd name="T11" fmla="*/ 55 h 71"/>
                <a:gd name="T12" fmla="*/ 20 w 86"/>
                <a:gd name="T13" fmla="*/ 41 h 71"/>
                <a:gd name="T14" fmla="*/ 33 w 86"/>
                <a:gd name="T15" fmla="*/ 13 h 71"/>
                <a:gd name="T16" fmla="*/ 65 w 86"/>
                <a:gd name="T17"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71">
                  <a:moveTo>
                    <a:pt x="65" y="14"/>
                  </a:moveTo>
                  <a:cubicBezTo>
                    <a:pt x="65" y="14"/>
                    <a:pt x="86" y="32"/>
                    <a:pt x="72" y="55"/>
                  </a:cubicBezTo>
                  <a:cubicBezTo>
                    <a:pt x="67" y="63"/>
                    <a:pt x="67" y="63"/>
                    <a:pt x="67" y="63"/>
                  </a:cubicBezTo>
                  <a:cubicBezTo>
                    <a:pt x="62" y="64"/>
                    <a:pt x="62" y="64"/>
                    <a:pt x="62" y="64"/>
                  </a:cubicBezTo>
                  <a:cubicBezTo>
                    <a:pt x="57" y="71"/>
                    <a:pt x="57" y="71"/>
                    <a:pt x="57" y="71"/>
                  </a:cubicBezTo>
                  <a:cubicBezTo>
                    <a:pt x="35" y="55"/>
                    <a:pt x="35" y="55"/>
                    <a:pt x="35" y="55"/>
                  </a:cubicBezTo>
                  <a:cubicBezTo>
                    <a:pt x="20" y="41"/>
                    <a:pt x="20" y="41"/>
                    <a:pt x="20" y="41"/>
                  </a:cubicBezTo>
                  <a:cubicBezTo>
                    <a:pt x="0" y="37"/>
                    <a:pt x="3" y="0"/>
                    <a:pt x="33" y="13"/>
                  </a:cubicBezTo>
                  <a:cubicBezTo>
                    <a:pt x="44" y="14"/>
                    <a:pt x="51" y="6"/>
                    <a:pt x="65" y="14"/>
                  </a:cubicBezTo>
                  <a:close/>
                </a:path>
              </a:pathLst>
            </a:custGeom>
            <a:solidFill>
              <a:srgbClr val="1316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śḷidé"/>
            <p:cNvSpPr/>
            <p:nvPr/>
          </p:nvSpPr>
          <p:spPr bwMode="auto">
            <a:xfrm>
              <a:off x="4879976" y="1839913"/>
              <a:ext cx="180975" cy="196850"/>
            </a:xfrm>
            <a:custGeom>
              <a:avLst/>
              <a:gdLst>
                <a:gd name="T0" fmla="*/ 0 w 55"/>
                <a:gd name="T1" fmla="*/ 6 h 60"/>
                <a:gd name="T2" fmla="*/ 10 w 55"/>
                <a:gd name="T3" fmla="*/ 52 h 60"/>
                <a:gd name="T4" fmla="*/ 41 w 55"/>
                <a:gd name="T5" fmla="*/ 30 h 60"/>
                <a:gd name="T6" fmla="*/ 49 w 55"/>
                <a:gd name="T7" fmla="*/ 14 h 60"/>
                <a:gd name="T8" fmla="*/ 43 w 55"/>
                <a:gd name="T9" fmla="*/ 12 h 60"/>
                <a:gd name="T10" fmla="*/ 38 w 55"/>
                <a:gd name="T11" fmla="*/ 16 h 60"/>
                <a:gd name="T12" fmla="*/ 37 w 55"/>
                <a:gd name="T13" fmla="*/ 22 h 60"/>
                <a:gd name="T14" fmla="*/ 33 w 55"/>
                <a:gd name="T15" fmla="*/ 13 h 60"/>
                <a:gd name="T16" fmla="*/ 25 w 55"/>
                <a:gd name="T17" fmla="*/ 2 h 60"/>
                <a:gd name="T18" fmla="*/ 21 w 55"/>
                <a:gd name="T19" fmla="*/ 0 h 60"/>
                <a:gd name="T20" fmla="*/ 0 w 55"/>
                <a:gd name="T21"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60">
                  <a:moveTo>
                    <a:pt x="0" y="6"/>
                  </a:moveTo>
                  <a:cubicBezTo>
                    <a:pt x="10" y="52"/>
                    <a:pt x="10" y="52"/>
                    <a:pt x="10" y="52"/>
                  </a:cubicBezTo>
                  <a:cubicBezTo>
                    <a:pt x="10" y="52"/>
                    <a:pt x="36" y="60"/>
                    <a:pt x="41" y="30"/>
                  </a:cubicBezTo>
                  <a:cubicBezTo>
                    <a:pt x="41" y="30"/>
                    <a:pt x="55" y="23"/>
                    <a:pt x="49" y="14"/>
                  </a:cubicBezTo>
                  <a:cubicBezTo>
                    <a:pt x="48" y="12"/>
                    <a:pt x="45" y="12"/>
                    <a:pt x="43" y="12"/>
                  </a:cubicBezTo>
                  <a:cubicBezTo>
                    <a:pt x="41" y="13"/>
                    <a:pt x="39" y="14"/>
                    <a:pt x="38" y="16"/>
                  </a:cubicBezTo>
                  <a:cubicBezTo>
                    <a:pt x="37" y="19"/>
                    <a:pt x="37" y="22"/>
                    <a:pt x="37" y="22"/>
                  </a:cubicBezTo>
                  <a:cubicBezTo>
                    <a:pt x="37" y="22"/>
                    <a:pt x="33" y="20"/>
                    <a:pt x="33" y="13"/>
                  </a:cubicBezTo>
                  <a:cubicBezTo>
                    <a:pt x="33" y="13"/>
                    <a:pt x="25" y="10"/>
                    <a:pt x="25" y="2"/>
                  </a:cubicBezTo>
                  <a:cubicBezTo>
                    <a:pt x="25" y="2"/>
                    <a:pt x="21" y="3"/>
                    <a:pt x="21" y="0"/>
                  </a:cubicBezTo>
                  <a:cubicBezTo>
                    <a:pt x="21" y="0"/>
                    <a:pt x="15" y="10"/>
                    <a:pt x="0" y="6"/>
                  </a:cubicBez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ŝľíďe"/>
            <p:cNvSpPr/>
            <p:nvPr/>
          </p:nvSpPr>
          <p:spPr bwMode="auto">
            <a:xfrm>
              <a:off x="4968876" y="2079625"/>
              <a:ext cx="55563" cy="30163"/>
            </a:xfrm>
            <a:custGeom>
              <a:avLst/>
              <a:gdLst>
                <a:gd name="T0" fmla="*/ 11 w 17"/>
                <a:gd name="T1" fmla="*/ 8 h 9"/>
                <a:gd name="T2" fmla="*/ 6 w 17"/>
                <a:gd name="T3" fmla="*/ 8 h 9"/>
                <a:gd name="T4" fmla="*/ 0 w 17"/>
                <a:gd name="T5" fmla="*/ 2 h 9"/>
                <a:gd name="T6" fmla="*/ 8 w 17"/>
                <a:gd name="T7" fmla="*/ 0 h 9"/>
                <a:gd name="T8" fmla="*/ 9 w 17"/>
                <a:gd name="T9" fmla="*/ 0 h 9"/>
                <a:gd name="T10" fmla="*/ 17 w 17"/>
                <a:gd name="T11" fmla="*/ 2 h 9"/>
                <a:gd name="T12" fmla="*/ 11 w 17"/>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1" y="8"/>
                  </a:moveTo>
                  <a:cubicBezTo>
                    <a:pt x="10" y="9"/>
                    <a:pt x="8" y="9"/>
                    <a:pt x="6" y="8"/>
                  </a:cubicBezTo>
                  <a:cubicBezTo>
                    <a:pt x="0" y="2"/>
                    <a:pt x="0" y="2"/>
                    <a:pt x="0" y="2"/>
                  </a:cubicBezTo>
                  <a:cubicBezTo>
                    <a:pt x="8" y="0"/>
                    <a:pt x="8" y="0"/>
                    <a:pt x="8" y="0"/>
                  </a:cubicBezTo>
                  <a:cubicBezTo>
                    <a:pt x="9" y="0"/>
                    <a:pt x="9" y="0"/>
                    <a:pt x="9" y="0"/>
                  </a:cubicBezTo>
                  <a:cubicBezTo>
                    <a:pt x="17" y="2"/>
                    <a:pt x="17" y="2"/>
                    <a:pt x="17" y="2"/>
                  </a:cubicBezTo>
                  <a:lnTo>
                    <a:pt x="11" y="8"/>
                  </a:lnTo>
                  <a:close/>
                </a:path>
              </a:pathLst>
            </a:custGeom>
            <a:solidFill>
              <a:srgbClr val="FFD0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ŝḷïḍê"/>
            <p:cNvSpPr/>
            <p:nvPr/>
          </p:nvSpPr>
          <p:spPr bwMode="auto">
            <a:xfrm>
              <a:off x="4999038" y="1971675"/>
              <a:ext cx="95250" cy="125413"/>
            </a:xfrm>
            <a:custGeom>
              <a:avLst/>
              <a:gdLst>
                <a:gd name="T0" fmla="*/ 0 w 29"/>
                <a:gd name="T1" fmla="*/ 33 h 38"/>
                <a:gd name="T2" fmla="*/ 11 w 29"/>
                <a:gd name="T3" fmla="*/ 38 h 38"/>
                <a:gd name="T4" fmla="*/ 11 w 29"/>
                <a:gd name="T5" fmla="*/ 0 h 38"/>
                <a:gd name="T6" fmla="*/ 0 w 29"/>
                <a:gd name="T7" fmla="*/ 33 h 38"/>
              </a:gdLst>
              <a:ahLst/>
              <a:cxnLst>
                <a:cxn ang="0">
                  <a:pos x="T0" y="T1"/>
                </a:cxn>
                <a:cxn ang="0">
                  <a:pos x="T2" y="T3"/>
                </a:cxn>
                <a:cxn ang="0">
                  <a:pos x="T4" y="T5"/>
                </a:cxn>
                <a:cxn ang="0">
                  <a:pos x="T6" y="T7"/>
                </a:cxn>
              </a:cxnLst>
              <a:rect l="0" t="0" r="r" b="b"/>
              <a:pathLst>
                <a:path w="29" h="38">
                  <a:moveTo>
                    <a:pt x="0" y="33"/>
                  </a:moveTo>
                  <a:cubicBezTo>
                    <a:pt x="11" y="38"/>
                    <a:pt x="11" y="38"/>
                    <a:pt x="11" y="38"/>
                  </a:cubicBezTo>
                  <a:cubicBezTo>
                    <a:pt x="11" y="38"/>
                    <a:pt x="29" y="4"/>
                    <a:pt x="11" y="0"/>
                  </a:cubicBezTo>
                  <a:cubicBezTo>
                    <a:pt x="11" y="0"/>
                    <a:pt x="14" y="15"/>
                    <a:pt x="0" y="33"/>
                  </a:cubicBezTo>
                  <a:close/>
                </a:path>
              </a:pathLst>
            </a:custGeom>
            <a:solidFill>
              <a:srgbClr val="FF7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ṥľïdé"/>
            <p:cNvSpPr/>
            <p:nvPr/>
          </p:nvSpPr>
          <p:spPr bwMode="auto">
            <a:xfrm>
              <a:off x="4956176" y="2024063"/>
              <a:ext cx="42863" cy="76200"/>
            </a:xfrm>
            <a:custGeom>
              <a:avLst/>
              <a:gdLst>
                <a:gd name="T0" fmla="*/ 7 w 13"/>
                <a:gd name="T1" fmla="*/ 5 h 23"/>
                <a:gd name="T2" fmla="*/ 13 w 13"/>
                <a:gd name="T3" fmla="*/ 17 h 23"/>
                <a:gd name="T4" fmla="*/ 3 w 13"/>
                <a:gd name="T5" fmla="*/ 23 h 23"/>
                <a:gd name="T6" fmla="*/ 5 w 13"/>
                <a:gd name="T7" fmla="*/ 0 h 23"/>
                <a:gd name="T8" fmla="*/ 7 w 13"/>
                <a:gd name="T9" fmla="*/ 5 h 23"/>
              </a:gdLst>
              <a:ahLst/>
              <a:cxnLst>
                <a:cxn ang="0">
                  <a:pos x="T0" y="T1"/>
                </a:cxn>
                <a:cxn ang="0">
                  <a:pos x="T2" y="T3"/>
                </a:cxn>
                <a:cxn ang="0">
                  <a:pos x="T4" y="T5"/>
                </a:cxn>
                <a:cxn ang="0">
                  <a:pos x="T6" y="T7"/>
                </a:cxn>
                <a:cxn ang="0">
                  <a:pos x="T8" y="T9"/>
                </a:cxn>
              </a:cxnLst>
              <a:rect l="0" t="0" r="r" b="b"/>
              <a:pathLst>
                <a:path w="13" h="23">
                  <a:moveTo>
                    <a:pt x="7" y="5"/>
                  </a:moveTo>
                  <a:cubicBezTo>
                    <a:pt x="13" y="17"/>
                    <a:pt x="13" y="17"/>
                    <a:pt x="13" y="17"/>
                  </a:cubicBezTo>
                  <a:cubicBezTo>
                    <a:pt x="3" y="23"/>
                    <a:pt x="3" y="23"/>
                    <a:pt x="3" y="23"/>
                  </a:cubicBezTo>
                  <a:cubicBezTo>
                    <a:pt x="3" y="23"/>
                    <a:pt x="0" y="11"/>
                    <a:pt x="5" y="0"/>
                  </a:cubicBezTo>
                  <a:lnTo>
                    <a:pt x="7" y="5"/>
                  </a:lnTo>
                  <a:close/>
                </a:path>
              </a:pathLst>
            </a:custGeom>
            <a:solidFill>
              <a:srgbClr val="FF7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šlídè"/>
            <p:cNvSpPr/>
            <p:nvPr/>
          </p:nvSpPr>
          <p:spPr bwMode="auto">
            <a:xfrm>
              <a:off x="4956176" y="2106613"/>
              <a:ext cx="79375" cy="312738"/>
            </a:xfrm>
            <a:custGeom>
              <a:avLst/>
              <a:gdLst>
                <a:gd name="T0" fmla="*/ 29 w 50"/>
                <a:gd name="T1" fmla="*/ 0 h 197"/>
                <a:gd name="T2" fmla="*/ 50 w 50"/>
                <a:gd name="T3" fmla="*/ 168 h 197"/>
                <a:gd name="T4" fmla="*/ 25 w 50"/>
                <a:gd name="T5" fmla="*/ 197 h 197"/>
                <a:gd name="T6" fmla="*/ 0 w 50"/>
                <a:gd name="T7" fmla="*/ 170 h 197"/>
                <a:gd name="T8" fmla="*/ 25 w 50"/>
                <a:gd name="T9" fmla="*/ 0 h 197"/>
                <a:gd name="T10" fmla="*/ 29 w 50"/>
                <a:gd name="T11" fmla="*/ 0 h 197"/>
              </a:gdLst>
              <a:ahLst/>
              <a:cxnLst>
                <a:cxn ang="0">
                  <a:pos x="T0" y="T1"/>
                </a:cxn>
                <a:cxn ang="0">
                  <a:pos x="T2" y="T3"/>
                </a:cxn>
                <a:cxn ang="0">
                  <a:pos x="T4" y="T5"/>
                </a:cxn>
                <a:cxn ang="0">
                  <a:pos x="T6" y="T7"/>
                </a:cxn>
                <a:cxn ang="0">
                  <a:pos x="T8" y="T9"/>
                </a:cxn>
                <a:cxn ang="0">
                  <a:pos x="T10" y="T11"/>
                </a:cxn>
              </a:cxnLst>
              <a:rect l="0" t="0" r="r" b="b"/>
              <a:pathLst>
                <a:path w="50" h="197">
                  <a:moveTo>
                    <a:pt x="29" y="0"/>
                  </a:moveTo>
                  <a:lnTo>
                    <a:pt x="50" y="168"/>
                  </a:lnTo>
                  <a:lnTo>
                    <a:pt x="25" y="197"/>
                  </a:lnTo>
                  <a:lnTo>
                    <a:pt x="0" y="170"/>
                  </a:lnTo>
                  <a:lnTo>
                    <a:pt x="25" y="0"/>
                  </a:lnTo>
                  <a:lnTo>
                    <a:pt x="29" y="0"/>
                  </a:lnTo>
                  <a:close/>
                </a:path>
              </a:pathLst>
            </a:custGeom>
            <a:solidFill>
              <a:srgbClr val="FFA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išľíďé"/>
            <p:cNvSpPr/>
            <p:nvPr/>
          </p:nvSpPr>
          <p:spPr bwMode="auto">
            <a:xfrm>
              <a:off x="4938713" y="2014538"/>
              <a:ext cx="271463" cy="557213"/>
            </a:xfrm>
            <a:custGeom>
              <a:avLst/>
              <a:gdLst>
                <a:gd name="T0" fmla="*/ 57 w 82"/>
                <a:gd name="T1" fmla="*/ 5 h 169"/>
                <a:gd name="T2" fmla="*/ 37 w 82"/>
                <a:gd name="T3" fmla="*/ 32 h 169"/>
                <a:gd name="T4" fmla="*/ 0 w 82"/>
                <a:gd name="T5" fmla="*/ 155 h 169"/>
                <a:gd name="T6" fmla="*/ 7 w 82"/>
                <a:gd name="T7" fmla="*/ 169 h 169"/>
                <a:gd name="T8" fmla="*/ 75 w 82"/>
                <a:gd name="T9" fmla="*/ 49 h 169"/>
                <a:gd name="T10" fmla="*/ 57 w 82"/>
                <a:gd name="T11" fmla="*/ 5 h 169"/>
              </a:gdLst>
              <a:ahLst/>
              <a:cxnLst>
                <a:cxn ang="0">
                  <a:pos x="T0" y="T1"/>
                </a:cxn>
                <a:cxn ang="0">
                  <a:pos x="T2" y="T3"/>
                </a:cxn>
                <a:cxn ang="0">
                  <a:pos x="T4" y="T5"/>
                </a:cxn>
                <a:cxn ang="0">
                  <a:pos x="T6" y="T7"/>
                </a:cxn>
                <a:cxn ang="0">
                  <a:pos x="T8" y="T9"/>
                </a:cxn>
                <a:cxn ang="0">
                  <a:pos x="T10" y="T11"/>
                </a:cxn>
              </a:cxnLst>
              <a:rect l="0" t="0" r="r" b="b"/>
              <a:pathLst>
                <a:path w="82" h="169">
                  <a:moveTo>
                    <a:pt x="57" y="5"/>
                  </a:moveTo>
                  <a:cubicBezTo>
                    <a:pt x="50" y="0"/>
                    <a:pt x="32" y="4"/>
                    <a:pt x="37" y="32"/>
                  </a:cubicBezTo>
                  <a:cubicBezTo>
                    <a:pt x="44" y="67"/>
                    <a:pt x="49" y="113"/>
                    <a:pt x="0" y="155"/>
                  </a:cubicBezTo>
                  <a:cubicBezTo>
                    <a:pt x="7" y="169"/>
                    <a:pt x="7" y="169"/>
                    <a:pt x="7" y="169"/>
                  </a:cubicBezTo>
                  <a:cubicBezTo>
                    <a:pt x="7" y="169"/>
                    <a:pt x="82" y="136"/>
                    <a:pt x="75" y="49"/>
                  </a:cubicBezTo>
                  <a:cubicBezTo>
                    <a:pt x="74" y="38"/>
                    <a:pt x="71" y="13"/>
                    <a:pt x="57" y="5"/>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iṩḷidè"/>
            <p:cNvSpPr/>
            <p:nvPr/>
          </p:nvSpPr>
          <p:spPr bwMode="auto">
            <a:xfrm>
              <a:off x="4837113" y="2516188"/>
              <a:ext cx="125413" cy="98425"/>
            </a:xfrm>
            <a:custGeom>
              <a:avLst/>
              <a:gdLst>
                <a:gd name="T0" fmla="*/ 16 w 38"/>
                <a:gd name="T1" fmla="*/ 30 h 30"/>
                <a:gd name="T2" fmla="*/ 30 w 38"/>
                <a:gd name="T3" fmla="*/ 26 h 30"/>
                <a:gd name="T4" fmla="*/ 38 w 38"/>
                <a:gd name="T5" fmla="*/ 17 h 30"/>
                <a:gd name="T6" fmla="*/ 31 w 38"/>
                <a:gd name="T7" fmla="*/ 3 h 30"/>
                <a:gd name="T8" fmla="*/ 28 w 38"/>
                <a:gd name="T9" fmla="*/ 1 h 30"/>
                <a:gd name="T10" fmla="*/ 25 w 38"/>
                <a:gd name="T11" fmla="*/ 0 h 30"/>
                <a:gd name="T12" fmla="*/ 22 w 38"/>
                <a:gd name="T13" fmla="*/ 4 h 30"/>
                <a:gd name="T14" fmla="*/ 22 w 38"/>
                <a:gd name="T15" fmla="*/ 7 h 30"/>
                <a:gd name="T16" fmla="*/ 13 w 38"/>
                <a:gd name="T17" fmla="*/ 12 h 30"/>
                <a:gd name="T18" fmla="*/ 0 w 38"/>
                <a:gd name="T19" fmla="*/ 15 h 30"/>
                <a:gd name="T20" fmla="*/ 3 w 38"/>
                <a:gd name="T21" fmla="*/ 20 h 30"/>
                <a:gd name="T22" fmla="*/ 7 w 38"/>
                <a:gd name="T23" fmla="*/ 21 h 30"/>
                <a:gd name="T24" fmla="*/ 13 w 38"/>
                <a:gd name="T25" fmla="*/ 28 h 30"/>
                <a:gd name="T26" fmla="*/ 16 w 38"/>
                <a:gd name="T2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0">
                  <a:moveTo>
                    <a:pt x="16" y="30"/>
                  </a:moveTo>
                  <a:cubicBezTo>
                    <a:pt x="21" y="29"/>
                    <a:pt x="30" y="26"/>
                    <a:pt x="30" y="26"/>
                  </a:cubicBezTo>
                  <a:cubicBezTo>
                    <a:pt x="38" y="17"/>
                    <a:pt x="38" y="17"/>
                    <a:pt x="38" y="17"/>
                  </a:cubicBezTo>
                  <a:cubicBezTo>
                    <a:pt x="31" y="3"/>
                    <a:pt x="31" y="3"/>
                    <a:pt x="31" y="3"/>
                  </a:cubicBezTo>
                  <a:cubicBezTo>
                    <a:pt x="28" y="1"/>
                    <a:pt x="28" y="1"/>
                    <a:pt x="28" y="1"/>
                  </a:cubicBezTo>
                  <a:cubicBezTo>
                    <a:pt x="25" y="0"/>
                    <a:pt x="25" y="0"/>
                    <a:pt x="25" y="0"/>
                  </a:cubicBezTo>
                  <a:cubicBezTo>
                    <a:pt x="22" y="4"/>
                    <a:pt x="22" y="4"/>
                    <a:pt x="22" y="4"/>
                  </a:cubicBezTo>
                  <a:cubicBezTo>
                    <a:pt x="22" y="7"/>
                    <a:pt x="22" y="7"/>
                    <a:pt x="22" y="7"/>
                  </a:cubicBezTo>
                  <a:cubicBezTo>
                    <a:pt x="22" y="7"/>
                    <a:pt x="19" y="10"/>
                    <a:pt x="13" y="12"/>
                  </a:cubicBezTo>
                  <a:cubicBezTo>
                    <a:pt x="8" y="14"/>
                    <a:pt x="0" y="15"/>
                    <a:pt x="0" y="15"/>
                  </a:cubicBezTo>
                  <a:cubicBezTo>
                    <a:pt x="3" y="20"/>
                    <a:pt x="3" y="20"/>
                    <a:pt x="3" y="20"/>
                  </a:cubicBezTo>
                  <a:cubicBezTo>
                    <a:pt x="7" y="21"/>
                    <a:pt x="7" y="21"/>
                    <a:pt x="7" y="21"/>
                  </a:cubicBezTo>
                  <a:cubicBezTo>
                    <a:pt x="13" y="28"/>
                    <a:pt x="13" y="28"/>
                    <a:pt x="13" y="28"/>
                  </a:cubicBezTo>
                  <a:lnTo>
                    <a:pt x="16" y="30"/>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îṩľiḑé"/>
            <p:cNvSpPr/>
            <p:nvPr/>
          </p:nvSpPr>
          <p:spPr bwMode="auto">
            <a:xfrm>
              <a:off x="5314951" y="3873500"/>
              <a:ext cx="1508125" cy="871538"/>
            </a:xfrm>
            <a:custGeom>
              <a:avLst/>
              <a:gdLst>
                <a:gd name="T0" fmla="*/ 377 w 457"/>
                <a:gd name="T1" fmla="*/ 180 h 264"/>
                <a:gd name="T2" fmla="*/ 457 w 457"/>
                <a:gd name="T3" fmla="*/ 134 h 264"/>
                <a:gd name="T4" fmla="*/ 457 w 457"/>
                <a:gd name="T5" fmla="*/ 134 h 264"/>
                <a:gd name="T6" fmla="*/ 457 w 457"/>
                <a:gd name="T7" fmla="*/ 134 h 264"/>
                <a:gd name="T8" fmla="*/ 376 w 457"/>
                <a:gd name="T9" fmla="*/ 87 h 264"/>
                <a:gd name="T10" fmla="*/ 378 w 457"/>
                <a:gd name="T11" fmla="*/ 48 h 264"/>
                <a:gd name="T12" fmla="*/ 308 w 457"/>
                <a:gd name="T13" fmla="*/ 47 h 264"/>
                <a:gd name="T14" fmla="*/ 227 w 457"/>
                <a:gd name="T15" fmla="*/ 0 h 264"/>
                <a:gd name="T16" fmla="*/ 147 w 457"/>
                <a:gd name="T17" fmla="*/ 46 h 264"/>
                <a:gd name="T18" fmla="*/ 162 w 457"/>
                <a:gd name="T19" fmla="*/ 63 h 264"/>
                <a:gd name="T20" fmla="*/ 148 w 457"/>
                <a:gd name="T21" fmla="*/ 85 h 264"/>
                <a:gd name="T22" fmla="*/ 80 w 457"/>
                <a:gd name="T23" fmla="*/ 85 h 264"/>
                <a:gd name="T24" fmla="*/ 0 w 457"/>
                <a:gd name="T25" fmla="*/ 131 h 264"/>
                <a:gd name="T26" fmla="*/ 230 w 457"/>
                <a:gd name="T27" fmla="*/ 264 h 264"/>
                <a:gd name="T28" fmla="*/ 310 w 457"/>
                <a:gd name="T29" fmla="*/ 219 h 264"/>
                <a:gd name="T30" fmla="*/ 378 w 457"/>
                <a:gd name="T31" fmla="*/ 219 h 264"/>
                <a:gd name="T32" fmla="*/ 377 w 457"/>
                <a:gd name="T33" fmla="*/ 18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264">
                  <a:moveTo>
                    <a:pt x="377" y="180"/>
                  </a:moveTo>
                  <a:cubicBezTo>
                    <a:pt x="457" y="134"/>
                    <a:pt x="457" y="134"/>
                    <a:pt x="457" y="134"/>
                  </a:cubicBezTo>
                  <a:cubicBezTo>
                    <a:pt x="457" y="134"/>
                    <a:pt x="457" y="134"/>
                    <a:pt x="457" y="134"/>
                  </a:cubicBezTo>
                  <a:cubicBezTo>
                    <a:pt x="457" y="134"/>
                    <a:pt x="457" y="134"/>
                    <a:pt x="457" y="134"/>
                  </a:cubicBezTo>
                  <a:cubicBezTo>
                    <a:pt x="376" y="87"/>
                    <a:pt x="376" y="87"/>
                    <a:pt x="376" y="87"/>
                  </a:cubicBezTo>
                  <a:cubicBezTo>
                    <a:pt x="396" y="77"/>
                    <a:pt x="396" y="59"/>
                    <a:pt x="378" y="48"/>
                  </a:cubicBezTo>
                  <a:cubicBezTo>
                    <a:pt x="359" y="37"/>
                    <a:pt x="327" y="37"/>
                    <a:pt x="308" y="47"/>
                  </a:cubicBezTo>
                  <a:cubicBezTo>
                    <a:pt x="227" y="0"/>
                    <a:pt x="227" y="0"/>
                    <a:pt x="227" y="0"/>
                  </a:cubicBezTo>
                  <a:cubicBezTo>
                    <a:pt x="147" y="46"/>
                    <a:pt x="147" y="46"/>
                    <a:pt x="147" y="46"/>
                  </a:cubicBezTo>
                  <a:cubicBezTo>
                    <a:pt x="147" y="46"/>
                    <a:pt x="159" y="52"/>
                    <a:pt x="162" y="63"/>
                  </a:cubicBezTo>
                  <a:cubicBezTo>
                    <a:pt x="163" y="71"/>
                    <a:pt x="158" y="79"/>
                    <a:pt x="148" y="85"/>
                  </a:cubicBezTo>
                  <a:cubicBezTo>
                    <a:pt x="129" y="96"/>
                    <a:pt x="99" y="96"/>
                    <a:pt x="80" y="85"/>
                  </a:cubicBezTo>
                  <a:cubicBezTo>
                    <a:pt x="0" y="131"/>
                    <a:pt x="0" y="131"/>
                    <a:pt x="0" y="131"/>
                  </a:cubicBezTo>
                  <a:cubicBezTo>
                    <a:pt x="230" y="264"/>
                    <a:pt x="230" y="264"/>
                    <a:pt x="230" y="264"/>
                  </a:cubicBezTo>
                  <a:cubicBezTo>
                    <a:pt x="310" y="219"/>
                    <a:pt x="310" y="219"/>
                    <a:pt x="310" y="219"/>
                  </a:cubicBezTo>
                  <a:cubicBezTo>
                    <a:pt x="329" y="229"/>
                    <a:pt x="359" y="230"/>
                    <a:pt x="378" y="219"/>
                  </a:cubicBezTo>
                  <a:cubicBezTo>
                    <a:pt x="396" y="208"/>
                    <a:pt x="396" y="191"/>
                    <a:pt x="377" y="180"/>
                  </a:cubicBezTo>
                  <a:close/>
                </a:path>
              </a:pathLst>
            </a:custGeom>
            <a:solidFill>
              <a:srgbClr val="005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ï$ļíḑe"/>
            <p:cNvSpPr/>
            <p:nvPr/>
          </p:nvSpPr>
          <p:spPr bwMode="auto">
            <a:xfrm>
              <a:off x="5127626" y="2409825"/>
              <a:ext cx="1554163" cy="1331913"/>
            </a:xfrm>
            <a:custGeom>
              <a:avLst/>
              <a:gdLst>
                <a:gd name="T0" fmla="*/ 0 w 471"/>
                <a:gd name="T1" fmla="*/ 170 h 404"/>
                <a:gd name="T2" fmla="*/ 81 w 471"/>
                <a:gd name="T3" fmla="*/ 216 h 404"/>
                <a:gd name="T4" fmla="*/ 79 w 471"/>
                <a:gd name="T5" fmla="*/ 255 h 404"/>
                <a:gd name="T6" fmla="*/ 149 w 471"/>
                <a:gd name="T7" fmla="*/ 357 h 404"/>
                <a:gd name="T8" fmla="*/ 230 w 471"/>
                <a:gd name="T9" fmla="*/ 404 h 404"/>
                <a:gd name="T10" fmla="*/ 314 w 471"/>
                <a:gd name="T11" fmla="*/ 358 h 404"/>
                <a:gd name="T12" fmla="*/ 315 w 471"/>
                <a:gd name="T13" fmla="*/ 358 h 404"/>
                <a:gd name="T14" fmla="*/ 316 w 471"/>
                <a:gd name="T15" fmla="*/ 319 h 404"/>
                <a:gd name="T16" fmla="*/ 386 w 471"/>
                <a:gd name="T17" fmla="*/ 320 h 404"/>
                <a:gd name="T18" fmla="*/ 471 w 471"/>
                <a:gd name="T19" fmla="*/ 275 h 404"/>
                <a:gd name="T20" fmla="*/ 240 w 471"/>
                <a:gd name="T21" fmla="*/ 0 h 404"/>
                <a:gd name="T22" fmla="*/ 0 w 471"/>
                <a:gd name="T23" fmla="*/ 17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404">
                  <a:moveTo>
                    <a:pt x="0" y="170"/>
                  </a:moveTo>
                  <a:cubicBezTo>
                    <a:pt x="81" y="216"/>
                    <a:pt x="81" y="216"/>
                    <a:pt x="81" y="216"/>
                  </a:cubicBezTo>
                  <a:cubicBezTo>
                    <a:pt x="61" y="227"/>
                    <a:pt x="60" y="244"/>
                    <a:pt x="79" y="255"/>
                  </a:cubicBezTo>
                  <a:cubicBezTo>
                    <a:pt x="98" y="266"/>
                    <a:pt x="130" y="368"/>
                    <a:pt x="149" y="357"/>
                  </a:cubicBezTo>
                  <a:cubicBezTo>
                    <a:pt x="230" y="404"/>
                    <a:pt x="230" y="404"/>
                    <a:pt x="230" y="404"/>
                  </a:cubicBezTo>
                  <a:cubicBezTo>
                    <a:pt x="314" y="358"/>
                    <a:pt x="314" y="358"/>
                    <a:pt x="314" y="358"/>
                  </a:cubicBezTo>
                  <a:cubicBezTo>
                    <a:pt x="315" y="358"/>
                    <a:pt x="315" y="358"/>
                    <a:pt x="315" y="358"/>
                  </a:cubicBezTo>
                  <a:cubicBezTo>
                    <a:pt x="296" y="347"/>
                    <a:pt x="297" y="330"/>
                    <a:pt x="316" y="319"/>
                  </a:cubicBezTo>
                  <a:cubicBezTo>
                    <a:pt x="336" y="309"/>
                    <a:pt x="367" y="309"/>
                    <a:pt x="386" y="320"/>
                  </a:cubicBezTo>
                  <a:cubicBezTo>
                    <a:pt x="471" y="275"/>
                    <a:pt x="471" y="275"/>
                    <a:pt x="471" y="275"/>
                  </a:cubicBezTo>
                  <a:cubicBezTo>
                    <a:pt x="240" y="0"/>
                    <a:pt x="240" y="0"/>
                    <a:pt x="240" y="0"/>
                  </a:cubicBezTo>
                  <a:lnTo>
                    <a:pt x="0" y="170"/>
                  </a:lnTo>
                  <a:close/>
                </a:path>
              </a:pathLst>
            </a:cu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îṥliďè"/>
            <p:cNvSpPr/>
            <p:nvPr/>
          </p:nvSpPr>
          <p:spPr bwMode="auto">
            <a:xfrm>
              <a:off x="4375151" y="2970213"/>
              <a:ext cx="1511300" cy="1196975"/>
            </a:xfrm>
            <a:custGeom>
              <a:avLst/>
              <a:gdLst>
                <a:gd name="T0" fmla="*/ 378 w 458"/>
                <a:gd name="T1" fmla="*/ 280 h 363"/>
                <a:gd name="T2" fmla="*/ 458 w 458"/>
                <a:gd name="T3" fmla="*/ 234 h 363"/>
                <a:gd name="T4" fmla="*/ 377 w 458"/>
                <a:gd name="T5" fmla="*/ 187 h 363"/>
                <a:gd name="T6" fmla="*/ 309 w 458"/>
                <a:gd name="T7" fmla="*/ 85 h 363"/>
                <a:gd name="T8" fmla="*/ 294 w 458"/>
                <a:gd name="T9" fmla="*/ 65 h 363"/>
                <a:gd name="T10" fmla="*/ 294 w 458"/>
                <a:gd name="T11" fmla="*/ 65 h 363"/>
                <a:gd name="T12" fmla="*/ 294 w 458"/>
                <a:gd name="T13" fmla="*/ 38 h 363"/>
                <a:gd name="T14" fmla="*/ 227 w 458"/>
                <a:gd name="T15" fmla="*/ 0 h 363"/>
                <a:gd name="T16" fmla="*/ 0 w 458"/>
                <a:gd name="T17" fmla="*/ 232 h 363"/>
                <a:gd name="T18" fmla="*/ 231 w 458"/>
                <a:gd name="T19" fmla="*/ 363 h 363"/>
                <a:gd name="T20" fmla="*/ 310 w 458"/>
                <a:gd name="T21" fmla="*/ 318 h 363"/>
                <a:gd name="T22" fmla="*/ 310 w 458"/>
                <a:gd name="T23" fmla="*/ 318 h 363"/>
                <a:gd name="T24" fmla="*/ 310 w 458"/>
                <a:gd name="T25" fmla="*/ 318 h 363"/>
                <a:gd name="T26" fmla="*/ 378 w 458"/>
                <a:gd name="T27" fmla="*/ 319 h 363"/>
                <a:gd name="T28" fmla="*/ 378 w 458"/>
                <a:gd name="T29" fmla="*/ 28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8" h="363">
                  <a:moveTo>
                    <a:pt x="378" y="280"/>
                  </a:moveTo>
                  <a:cubicBezTo>
                    <a:pt x="458" y="234"/>
                    <a:pt x="458" y="234"/>
                    <a:pt x="458" y="234"/>
                  </a:cubicBezTo>
                  <a:cubicBezTo>
                    <a:pt x="377" y="187"/>
                    <a:pt x="377" y="187"/>
                    <a:pt x="377" y="187"/>
                  </a:cubicBezTo>
                  <a:cubicBezTo>
                    <a:pt x="358" y="198"/>
                    <a:pt x="328" y="96"/>
                    <a:pt x="309" y="85"/>
                  </a:cubicBezTo>
                  <a:cubicBezTo>
                    <a:pt x="299" y="80"/>
                    <a:pt x="294" y="73"/>
                    <a:pt x="294" y="65"/>
                  </a:cubicBezTo>
                  <a:cubicBezTo>
                    <a:pt x="294" y="65"/>
                    <a:pt x="294" y="65"/>
                    <a:pt x="294" y="65"/>
                  </a:cubicBezTo>
                  <a:cubicBezTo>
                    <a:pt x="294" y="38"/>
                    <a:pt x="294" y="38"/>
                    <a:pt x="294" y="38"/>
                  </a:cubicBezTo>
                  <a:cubicBezTo>
                    <a:pt x="227" y="0"/>
                    <a:pt x="227" y="0"/>
                    <a:pt x="227" y="0"/>
                  </a:cubicBezTo>
                  <a:cubicBezTo>
                    <a:pt x="0" y="232"/>
                    <a:pt x="0" y="232"/>
                    <a:pt x="0" y="232"/>
                  </a:cubicBezTo>
                  <a:cubicBezTo>
                    <a:pt x="231" y="363"/>
                    <a:pt x="231" y="363"/>
                    <a:pt x="231" y="363"/>
                  </a:cubicBezTo>
                  <a:cubicBezTo>
                    <a:pt x="310" y="318"/>
                    <a:pt x="310" y="318"/>
                    <a:pt x="310" y="318"/>
                  </a:cubicBezTo>
                  <a:cubicBezTo>
                    <a:pt x="310" y="318"/>
                    <a:pt x="310" y="318"/>
                    <a:pt x="310" y="318"/>
                  </a:cubicBezTo>
                  <a:cubicBezTo>
                    <a:pt x="310" y="318"/>
                    <a:pt x="310" y="318"/>
                    <a:pt x="310" y="318"/>
                  </a:cubicBezTo>
                  <a:cubicBezTo>
                    <a:pt x="329" y="329"/>
                    <a:pt x="360" y="329"/>
                    <a:pt x="378" y="319"/>
                  </a:cubicBezTo>
                  <a:cubicBezTo>
                    <a:pt x="397" y="308"/>
                    <a:pt x="397" y="290"/>
                    <a:pt x="378" y="280"/>
                  </a:cubicBezTo>
                  <a:close/>
                </a:path>
              </a:pathLst>
            </a:custGeom>
            <a:solidFill>
              <a:srgbClr val="005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ṧļïḋe"/>
            <p:cNvSpPr/>
            <p:nvPr/>
          </p:nvSpPr>
          <p:spPr bwMode="auto">
            <a:xfrm>
              <a:off x="6070601" y="3444875"/>
              <a:ext cx="1554163" cy="863600"/>
            </a:xfrm>
            <a:custGeom>
              <a:avLst/>
              <a:gdLst>
                <a:gd name="T0" fmla="*/ 148 w 471"/>
                <a:gd name="T1" fmla="*/ 215 h 262"/>
                <a:gd name="T2" fmla="*/ 228 w 471"/>
                <a:gd name="T3" fmla="*/ 262 h 262"/>
                <a:gd name="T4" fmla="*/ 471 w 471"/>
                <a:gd name="T5" fmla="*/ 136 h 262"/>
                <a:gd name="T6" fmla="*/ 242 w 471"/>
                <a:gd name="T7" fmla="*/ 0 h 262"/>
                <a:gd name="T8" fmla="*/ 157 w 471"/>
                <a:gd name="T9" fmla="*/ 44 h 262"/>
                <a:gd name="T10" fmla="*/ 157 w 471"/>
                <a:gd name="T11" fmla="*/ 44 h 262"/>
                <a:gd name="T12" fmla="*/ 157 w 471"/>
                <a:gd name="T13" fmla="*/ 44 h 262"/>
                <a:gd name="T14" fmla="*/ 87 w 471"/>
                <a:gd name="T15" fmla="*/ 43 h 262"/>
                <a:gd name="T16" fmla="*/ 85 w 471"/>
                <a:gd name="T17" fmla="*/ 82 h 262"/>
                <a:gd name="T18" fmla="*/ 0 w 471"/>
                <a:gd name="T19" fmla="*/ 127 h 262"/>
                <a:gd name="T20" fmla="*/ 80 w 471"/>
                <a:gd name="T21" fmla="*/ 174 h 262"/>
                <a:gd name="T22" fmla="*/ 150 w 471"/>
                <a:gd name="T23" fmla="*/ 176 h 262"/>
                <a:gd name="T24" fmla="*/ 148 w 471"/>
                <a:gd name="T25" fmla="*/ 215 h 262"/>
                <a:gd name="T26" fmla="*/ 89 w 471"/>
                <a:gd name="T27" fmla="*/ 84 h 262"/>
                <a:gd name="T28" fmla="*/ 89 w 471"/>
                <a:gd name="T29" fmla="*/ 8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1" h="262">
                  <a:moveTo>
                    <a:pt x="148" y="215"/>
                  </a:moveTo>
                  <a:cubicBezTo>
                    <a:pt x="228" y="262"/>
                    <a:pt x="228" y="262"/>
                    <a:pt x="228" y="262"/>
                  </a:cubicBezTo>
                  <a:cubicBezTo>
                    <a:pt x="471" y="136"/>
                    <a:pt x="471" y="136"/>
                    <a:pt x="471" y="136"/>
                  </a:cubicBezTo>
                  <a:cubicBezTo>
                    <a:pt x="242" y="0"/>
                    <a:pt x="242" y="0"/>
                    <a:pt x="242" y="0"/>
                  </a:cubicBezTo>
                  <a:cubicBezTo>
                    <a:pt x="157" y="44"/>
                    <a:pt x="157" y="44"/>
                    <a:pt x="157" y="44"/>
                  </a:cubicBezTo>
                  <a:cubicBezTo>
                    <a:pt x="157" y="44"/>
                    <a:pt x="157" y="44"/>
                    <a:pt x="157" y="44"/>
                  </a:cubicBezTo>
                  <a:cubicBezTo>
                    <a:pt x="157" y="44"/>
                    <a:pt x="157" y="44"/>
                    <a:pt x="157" y="44"/>
                  </a:cubicBezTo>
                  <a:cubicBezTo>
                    <a:pt x="138" y="33"/>
                    <a:pt x="107" y="33"/>
                    <a:pt x="87" y="43"/>
                  </a:cubicBezTo>
                  <a:cubicBezTo>
                    <a:pt x="67" y="53"/>
                    <a:pt x="66" y="71"/>
                    <a:pt x="85" y="82"/>
                  </a:cubicBezTo>
                  <a:cubicBezTo>
                    <a:pt x="0" y="127"/>
                    <a:pt x="0" y="127"/>
                    <a:pt x="0" y="127"/>
                  </a:cubicBezTo>
                  <a:cubicBezTo>
                    <a:pt x="80" y="174"/>
                    <a:pt x="80" y="174"/>
                    <a:pt x="80" y="174"/>
                  </a:cubicBezTo>
                  <a:cubicBezTo>
                    <a:pt x="100" y="164"/>
                    <a:pt x="131" y="165"/>
                    <a:pt x="150" y="176"/>
                  </a:cubicBezTo>
                  <a:cubicBezTo>
                    <a:pt x="169" y="187"/>
                    <a:pt x="168" y="204"/>
                    <a:pt x="148" y="215"/>
                  </a:cubicBezTo>
                  <a:close/>
                  <a:moveTo>
                    <a:pt x="89" y="84"/>
                  </a:moveTo>
                  <a:cubicBezTo>
                    <a:pt x="89" y="84"/>
                    <a:pt x="89" y="84"/>
                    <a:pt x="89" y="84"/>
                  </a:cubicBezTo>
                  <a:close/>
                </a:path>
              </a:pathLst>
            </a:cu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îşḻiḑê"/>
            <p:cNvSpPr/>
            <p:nvPr/>
          </p:nvSpPr>
          <p:spPr bwMode="auto">
            <a:xfrm>
              <a:off x="5127626" y="1882775"/>
              <a:ext cx="820738" cy="942975"/>
            </a:xfrm>
            <a:custGeom>
              <a:avLst/>
              <a:gdLst>
                <a:gd name="T0" fmla="*/ 0 w 517"/>
                <a:gd name="T1" fmla="*/ 0 h 594"/>
                <a:gd name="T2" fmla="*/ 0 w 517"/>
                <a:gd name="T3" fmla="*/ 320 h 594"/>
                <a:gd name="T4" fmla="*/ 118 w 517"/>
                <a:gd name="T5" fmla="*/ 432 h 594"/>
                <a:gd name="T6" fmla="*/ 112 w 517"/>
                <a:gd name="T7" fmla="*/ 473 h 594"/>
                <a:gd name="T8" fmla="*/ 177 w 517"/>
                <a:gd name="T9" fmla="*/ 536 h 594"/>
                <a:gd name="T10" fmla="*/ 289 w 517"/>
                <a:gd name="T11" fmla="*/ 519 h 594"/>
                <a:gd name="T12" fmla="*/ 314 w 517"/>
                <a:gd name="T13" fmla="*/ 513 h 594"/>
                <a:gd name="T14" fmla="*/ 478 w 517"/>
                <a:gd name="T15" fmla="*/ 594 h 594"/>
                <a:gd name="T16" fmla="*/ 517 w 517"/>
                <a:gd name="T17" fmla="*/ 299 h 594"/>
                <a:gd name="T18" fmla="*/ 478 w 517"/>
                <a:gd name="T19" fmla="*/ 224 h 594"/>
                <a:gd name="T20" fmla="*/ 345 w 517"/>
                <a:gd name="T21" fmla="*/ 120 h 594"/>
                <a:gd name="T22" fmla="*/ 0 w 517"/>
                <a:gd name="T23"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7" h="594">
                  <a:moveTo>
                    <a:pt x="0" y="0"/>
                  </a:moveTo>
                  <a:lnTo>
                    <a:pt x="0" y="320"/>
                  </a:lnTo>
                  <a:lnTo>
                    <a:pt x="118" y="432"/>
                  </a:lnTo>
                  <a:lnTo>
                    <a:pt x="112" y="473"/>
                  </a:lnTo>
                  <a:lnTo>
                    <a:pt x="177" y="536"/>
                  </a:lnTo>
                  <a:lnTo>
                    <a:pt x="289" y="519"/>
                  </a:lnTo>
                  <a:lnTo>
                    <a:pt x="314" y="513"/>
                  </a:lnTo>
                  <a:lnTo>
                    <a:pt x="478" y="594"/>
                  </a:lnTo>
                  <a:lnTo>
                    <a:pt x="517" y="299"/>
                  </a:lnTo>
                  <a:lnTo>
                    <a:pt x="478" y="224"/>
                  </a:lnTo>
                  <a:lnTo>
                    <a:pt x="345" y="120"/>
                  </a:lnTo>
                  <a:lnTo>
                    <a:pt x="0" y="0"/>
                  </a:lnTo>
                  <a:close/>
                </a:path>
              </a:pathLst>
            </a:custGeom>
            <a:solidFill>
              <a:srgbClr val="BB00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iśľiḋé"/>
            <p:cNvSpPr/>
            <p:nvPr/>
          </p:nvSpPr>
          <p:spPr bwMode="auto">
            <a:xfrm>
              <a:off x="5127626" y="1882775"/>
              <a:ext cx="820738" cy="942975"/>
            </a:xfrm>
            <a:custGeom>
              <a:avLst/>
              <a:gdLst>
                <a:gd name="T0" fmla="*/ 0 w 517"/>
                <a:gd name="T1" fmla="*/ 0 h 594"/>
                <a:gd name="T2" fmla="*/ 0 w 517"/>
                <a:gd name="T3" fmla="*/ 320 h 594"/>
                <a:gd name="T4" fmla="*/ 118 w 517"/>
                <a:gd name="T5" fmla="*/ 432 h 594"/>
                <a:gd name="T6" fmla="*/ 112 w 517"/>
                <a:gd name="T7" fmla="*/ 473 h 594"/>
                <a:gd name="T8" fmla="*/ 177 w 517"/>
                <a:gd name="T9" fmla="*/ 536 h 594"/>
                <a:gd name="T10" fmla="*/ 289 w 517"/>
                <a:gd name="T11" fmla="*/ 519 h 594"/>
                <a:gd name="T12" fmla="*/ 314 w 517"/>
                <a:gd name="T13" fmla="*/ 513 h 594"/>
                <a:gd name="T14" fmla="*/ 478 w 517"/>
                <a:gd name="T15" fmla="*/ 594 h 594"/>
                <a:gd name="T16" fmla="*/ 517 w 517"/>
                <a:gd name="T17" fmla="*/ 299 h 594"/>
                <a:gd name="T18" fmla="*/ 478 w 517"/>
                <a:gd name="T19" fmla="*/ 224 h 594"/>
                <a:gd name="T20" fmla="*/ 345 w 517"/>
                <a:gd name="T21" fmla="*/ 12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7" h="594">
                  <a:moveTo>
                    <a:pt x="0" y="0"/>
                  </a:moveTo>
                  <a:lnTo>
                    <a:pt x="0" y="320"/>
                  </a:lnTo>
                  <a:lnTo>
                    <a:pt x="118" y="432"/>
                  </a:lnTo>
                  <a:lnTo>
                    <a:pt x="112" y="473"/>
                  </a:lnTo>
                  <a:lnTo>
                    <a:pt x="177" y="536"/>
                  </a:lnTo>
                  <a:lnTo>
                    <a:pt x="289" y="519"/>
                  </a:lnTo>
                  <a:lnTo>
                    <a:pt x="314" y="513"/>
                  </a:lnTo>
                  <a:lnTo>
                    <a:pt x="478" y="594"/>
                  </a:lnTo>
                  <a:lnTo>
                    <a:pt x="517" y="299"/>
                  </a:lnTo>
                  <a:lnTo>
                    <a:pt x="478" y="224"/>
                  </a:lnTo>
                  <a:lnTo>
                    <a:pt x="345" y="1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sľîḑê"/>
            <p:cNvSpPr/>
            <p:nvPr/>
          </p:nvSpPr>
          <p:spPr bwMode="auto">
            <a:xfrm>
              <a:off x="5275263" y="2087563"/>
              <a:ext cx="344488" cy="688975"/>
            </a:xfrm>
            <a:custGeom>
              <a:avLst/>
              <a:gdLst>
                <a:gd name="T0" fmla="*/ 217 w 217"/>
                <a:gd name="T1" fmla="*/ 49 h 434"/>
                <a:gd name="T2" fmla="*/ 217 w 217"/>
                <a:gd name="T3" fmla="*/ 384 h 434"/>
                <a:gd name="T4" fmla="*/ 100 w 217"/>
                <a:gd name="T5" fmla="*/ 434 h 434"/>
                <a:gd name="T6" fmla="*/ 0 w 217"/>
                <a:gd name="T7" fmla="*/ 411 h 434"/>
                <a:gd name="T8" fmla="*/ 44 w 217"/>
                <a:gd name="T9" fmla="*/ 326 h 434"/>
                <a:gd name="T10" fmla="*/ 44 w 217"/>
                <a:gd name="T11" fmla="*/ 8 h 434"/>
                <a:gd name="T12" fmla="*/ 86 w 217"/>
                <a:gd name="T13" fmla="*/ 0 h 434"/>
                <a:gd name="T14" fmla="*/ 217 w 217"/>
                <a:gd name="T15" fmla="*/ 49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434">
                  <a:moveTo>
                    <a:pt x="217" y="49"/>
                  </a:moveTo>
                  <a:lnTo>
                    <a:pt x="217" y="384"/>
                  </a:lnTo>
                  <a:lnTo>
                    <a:pt x="100" y="434"/>
                  </a:lnTo>
                  <a:lnTo>
                    <a:pt x="0" y="411"/>
                  </a:lnTo>
                  <a:lnTo>
                    <a:pt x="44" y="326"/>
                  </a:lnTo>
                  <a:lnTo>
                    <a:pt x="44" y="8"/>
                  </a:lnTo>
                  <a:lnTo>
                    <a:pt x="86" y="0"/>
                  </a:lnTo>
                  <a:lnTo>
                    <a:pt x="217" y="49"/>
                  </a:lnTo>
                  <a:close/>
                </a:path>
              </a:pathLst>
            </a:custGeom>
            <a:solidFill>
              <a:srgbClr val="5900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ïṧliḓè"/>
            <p:cNvSpPr/>
            <p:nvPr/>
          </p:nvSpPr>
          <p:spPr bwMode="auto">
            <a:xfrm>
              <a:off x="5275263" y="2087563"/>
              <a:ext cx="344488" cy="688975"/>
            </a:xfrm>
            <a:custGeom>
              <a:avLst/>
              <a:gdLst>
                <a:gd name="T0" fmla="*/ 217 w 217"/>
                <a:gd name="T1" fmla="*/ 49 h 434"/>
                <a:gd name="T2" fmla="*/ 217 w 217"/>
                <a:gd name="T3" fmla="*/ 384 h 434"/>
                <a:gd name="T4" fmla="*/ 100 w 217"/>
                <a:gd name="T5" fmla="*/ 434 h 434"/>
                <a:gd name="T6" fmla="*/ 0 w 217"/>
                <a:gd name="T7" fmla="*/ 411 h 434"/>
                <a:gd name="T8" fmla="*/ 44 w 217"/>
                <a:gd name="T9" fmla="*/ 326 h 434"/>
                <a:gd name="T10" fmla="*/ 44 w 217"/>
                <a:gd name="T11" fmla="*/ 8 h 434"/>
                <a:gd name="T12" fmla="*/ 86 w 217"/>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217" h="434">
                  <a:moveTo>
                    <a:pt x="217" y="49"/>
                  </a:moveTo>
                  <a:lnTo>
                    <a:pt x="217" y="384"/>
                  </a:lnTo>
                  <a:lnTo>
                    <a:pt x="100" y="434"/>
                  </a:lnTo>
                  <a:lnTo>
                    <a:pt x="0" y="411"/>
                  </a:lnTo>
                  <a:lnTo>
                    <a:pt x="44" y="326"/>
                  </a:lnTo>
                  <a:lnTo>
                    <a:pt x="44" y="8"/>
                  </a:lnTo>
                  <a:lnTo>
                    <a:pt x="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ísļîḓè"/>
            <p:cNvSpPr/>
            <p:nvPr/>
          </p:nvSpPr>
          <p:spPr bwMode="auto">
            <a:xfrm>
              <a:off x="5137151" y="2825750"/>
              <a:ext cx="749300" cy="1335088"/>
            </a:xfrm>
            <a:custGeom>
              <a:avLst/>
              <a:gdLst>
                <a:gd name="T0" fmla="*/ 0 w 472"/>
                <a:gd name="T1" fmla="*/ 272 h 841"/>
                <a:gd name="T2" fmla="*/ 0 w 472"/>
                <a:gd name="T3" fmla="*/ 841 h 841"/>
                <a:gd name="T4" fmla="*/ 472 w 472"/>
                <a:gd name="T5" fmla="*/ 571 h 841"/>
                <a:gd name="T6" fmla="*/ 472 w 472"/>
                <a:gd name="T7" fmla="*/ 0 h 841"/>
                <a:gd name="T8" fmla="*/ 283 w 472"/>
                <a:gd name="T9" fmla="*/ 100 h 841"/>
                <a:gd name="T10" fmla="*/ 0 w 472"/>
                <a:gd name="T11" fmla="*/ 272 h 841"/>
              </a:gdLst>
              <a:ahLst/>
              <a:cxnLst>
                <a:cxn ang="0">
                  <a:pos x="T0" y="T1"/>
                </a:cxn>
                <a:cxn ang="0">
                  <a:pos x="T2" y="T3"/>
                </a:cxn>
                <a:cxn ang="0">
                  <a:pos x="T4" y="T5"/>
                </a:cxn>
                <a:cxn ang="0">
                  <a:pos x="T6" y="T7"/>
                </a:cxn>
                <a:cxn ang="0">
                  <a:pos x="T8" y="T9"/>
                </a:cxn>
                <a:cxn ang="0">
                  <a:pos x="T10" y="T11"/>
                </a:cxn>
              </a:cxnLst>
              <a:rect l="0" t="0" r="r" b="b"/>
              <a:pathLst>
                <a:path w="472" h="841">
                  <a:moveTo>
                    <a:pt x="0" y="272"/>
                  </a:moveTo>
                  <a:lnTo>
                    <a:pt x="0" y="841"/>
                  </a:lnTo>
                  <a:lnTo>
                    <a:pt x="472" y="571"/>
                  </a:lnTo>
                  <a:lnTo>
                    <a:pt x="472" y="0"/>
                  </a:lnTo>
                  <a:lnTo>
                    <a:pt x="283" y="100"/>
                  </a:lnTo>
                  <a:lnTo>
                    <a:pt x="0" y="272"/>
                  </a:lnTo>
                  <a:close/>
                </a:path>
              </a:pathLst>
            </a:custGeom>
            <a:solidFill>
              <a:srgbClr val="004C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ŝlíḍé"/>
            <p:cNvSpPr/>
            <p:nvPr/>
          </p:nvSpPr>
          <p:spPr bwMode="auto">
            <a:xfrm>
              <a:off x="5137151" y="2825750"/>
              <a:ext cx="749300" cy="1335088"/>
            </a:xfrm>
            <a:custGeom>
              <a:avLst/>
              <a:gdLst>
                <a:gd name="T0" fmla="*/ 0 w 472"/>
                <a:gd name="T1" fmla="*/ 272 h 841"/>
                <a:gd name="T2" fmla="*/ 0 w 472"/>
                <a:gd name="T3" fmla="*/ 841 h 841"/>
                <a:gd name="T4" fmla="*/ 472 w 472"/>
                <a:gd name="T5" fmla="*/ 571 h 841"/>
                <a:gd name="T6" fmla="*/ 472 w 472"/>
                <a:gd name="T7" fmla="*/ 0 h 841"/>
                <a:gd name="T8" fmla="*/ 283 w 472"/>
                <a:gd name="T9" fmla="*/ 100 h 841"/>
              </a:gdLst>
              <a:ahLst/>
              <a:cxnLst>
                <a:cxn ang="0">
                  <a:pos x="T0" y="T1"/>
                </a:cxn>
                <a:cxn ang="0">
                  <a:pos x="T2" y="T3"/>
                </a:cxn>
                <a:cxn ang="0">
                  <a:pos x="T4" y="T5"/>
                </a:cxn>
                <a:cxn ang="0">
                  <a:pos x="T6" y="T7"/>
                </a:cxn>
                <a:cxn ang="0">
                  <a:pos x="T8" y="T9"/>
                </a:cxn>
              </a:cxnLst>
              <a:rect l="0" t="0" r="r" b="b"/>
              <a:pathLst>
                <a:path w="472" h="841">
                  <a:moveTo>
                    <a:pt x="0" y="272"/>
                  </a:moveTo>
                  <a:lnTo>
                    <a:pt x="0" y="841"/>
                  </a:lnTo>
                  <a:lnTo>
                    <a:pt x="472" y="571"/>
                  </a:lnTo>
                  <a:lnTo>
                    <a:pt x="472" y="0"/>
                  </a:lnTo>
                  <a:lnTo>
                    <a:pt x="283"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îṧḷîḋè"/>
            <p:cNvSpPr/>
            <p:nvPr/>
          </p:nvSpPr>
          <p:spPr bwMode="auto">
            <a:xfrm>
              <a:off x="5391151" y="3022600"/>
              <a:ext cx="293688" cy="1025525"/>
            </a:xfrm>
            <a:custGeom>
              <a:avLst/>
              <a:gdLst>
                <a:gd name="T0" fmla="*/ 2 w 89"/>
                <a:gd name="T1" fmla="*/ 300 h 311"/>
                <a:gd name="T2" fmla="*/ 3 w 89"/>
                <a:gd name="T3" fmla="*/ 300 h 311"/>
                <a:gd name="T4" fmla="*/ 70 w 89"/>
                <a:gd name="T5" fmla="*/ 300 h 311"/>
                <a:gd name="T6" fmla="*/ 84 w 89"/>
                <a:gd name="T7" fmla="*/ 278 h 311"/>
                <a:gd name="T8" fmla="*/ 84 w 89"/>
                <a:gd name="T9" fmla="*/ 278 h 311"/>
                <a:gd name="T10" fmla="*/ 84 w 89"/>
                <a:gd name="T11" fmla="*/ 253 h 311"/>
                <a:gd name="T12" fmla="*/ 84 w 89"/>
                <a:gd name="T13" fmla="*/ 1 h 311"/>
                <a:gd name="T14" fmla="*/ 45 w 89"/>
                <a:gd name="T15" fmla="*/ 1 h 311"/>
                <a:gd name="T16" fmla="*/ 0 w 89"/>
                <a:gd name="T17" fmla="*/ 2 h 311"/>
                <a:gd name="T18" fmla="*/ 2 w 89"/>
                <a:gd name="T19" fmla="*/ 25 h 311"/>
                <a:gd name="T20" fmla="*/ 2 w 89"/>
                <a:gd name="T21" fmla="*/ 3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11">
                  <a:moveTo>
                    <a:pt x="2" y="300"/>
                  </a:moveTo>
                  <a:cubicBezTo>
                    <a:pt x="3" y="300"/>
                    <a:pt x="3" y="300"/>
                    <a:pt x="3" y="300"/>
                  </a:cubicBezTo>
                  <a:cubicBezTo>
                    <a:pt x="22" y="311"/>
                    <a:pt x="52" y="310"/>
                    <a:pt x="70" y="300"/>
                  </a:cubicBezTo>
                  <a:cubicBezTo>
                    <a:pt x="81" y="294"/>
                    <a:pt x="85" y="286"/>
                    <a:pt x="84" y="278"/>
                  </a:cubicBezTo>
                  <a:cubicBezTo>
                    <a:pt x="84" y="278"/>
                    <a:pt x="84" y="278"/>
                    <a:pt x="84" y="278"/>
                  </a:cubicBezTo>
                  <a:cubicBezTo>
                    <a:pt x="84" y="253"/>
                    <a:pt x="84" y="253"/>
                    <a:pt x="84" y="253"/>
                  </a:cubicBezTo>
                  <a:cubicBezTo>
                    <a:pt x="84" y="1"/>
                    <a:pt x="84" y="1"/>
                    <a:pt x="84" y="1"/>
                  </a:cubicBezTo>
                  <a:cubicBezTo>
                    <a:pt x="84" y="1"/>
                    <a:pt x="89" y="0"/>
                    <a:pt x="45" y="1"/>
                  </a:cubicBezTo>
                  <a:cubicBezTo>
                    <a:pt x="0" y="2"/>
                    <a:pt x="0" y="2"/>
                    <a:pt x="0" y="2"/>
                  </a:cubicBezTo>
                  <a:cubicBezTo>
                    <a:pt x="2" y="25"/>
                    <a:pt x="2" y="25"/>
                    <a:pt x="2" y="25"/>
                  </a:cubicBezTo>
                  <a:lnTo>
                    <a:pt x="2" y="300"/>
                  </a:lnTo>
                  <a:close/>
                </a:path>
              </a:pathLst>
            </a:custGeom>
            <a:solidFill>
              <a:srgbClr val="002AB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ṥlîďé"/>
            <p:cNvSpPr/>
            <p:nvPr/>
          </p:nvSpPr>
          <p:spPr bwMode="auto">
            <a:xfrm>
              <a:off x="4546601" y="2801938"/>
              <a:ext cx="149225" cy="103188"/>
            </a:xfrm>
            <a:custGeom>
              <a:avLst/>
              <a:gdLst>
                <a:gd name="T0" fmla="*/ 6 w 45"/>
                <a:gd name="T1" fmla="*/ 10 h 31"/>
                <a:gd name="T2" fmla="*/ 14 w 45"/>
                <a:gd name="T3" fmla="*/ 5 h 31"/>
                <a:gd name="T4" fmla="*/ 28 w 45"/>
                <a:gd name="T5" fmla="*/ 0 h 31"/>
                <a:gd name="T6" fmla="*/ 27 w 45"/>
                <a:gd name="T7" fmla="*/ 5 h 31"/>
                <a:gd name="T8" fmla="*/ 20 w 45"/>
                <a:gd name="T9" fmla="*/ 9 h 31"/>
                <a:gd name="T10" fmla="*/ 29 w 45"/>
                <a:gd name="T11" fmla="*/ 9 h 31"/>
                <a:gd name="T12" fmla="*/ 41 w 45"/>
                <a:gd name="T13" fmla="*/ 8 h 31"/>
                <a:gd name="T14" fmla="*/ 41 w 45"/>
                <a:gd name="T15" fmla="*/ 11 h 31"/>
                <a:gd name="T16" fmla="*/ 28 w 45"/>
                <a:gd name="T17" fmla="*/ 14 h 31"/>
                <a:gd name="T18" fmla="*/ 27 w 45"/>
                <a:gd name="T19" fmla="*/ 15 h 31"/>
                <a:gd name="T20" fmla="*/ 42 w 45"/>
                <a:gd name="T21" fmla="*/ 16 h 31"/>
                <a:gd name="T22" fmla="*/ 44 w 45"/>
                <a:gd name="T23" fmla="*/ 19 h 31"/>
                <a:gd name="T24" fmla="*/ 33 w 45"/>
                <a:gd name="T25" fmla="*/ 19 h 31"/>
                <a:gd name="T26" fmla="*/ 27 w 45"/>
                <a:gd name="T27" fmla="*/ 20 h 31"/>
                <a:gd name="T28" fmla="*/ 39 w 45"/>
                <a:gd name="T29" fmla="*/ 22 h 31"/>
                <a:gd name="T30" fmla="*/ 41 w 45"/>
                <a:gd name="T31" fmla="*/ 25 h 31"/>
                <a:gd name="T32" fmla="*/ 26 w 45"/>
                <a:gd name="T33" fmla="*/ 24 h 31"/>
                <a:gd name="T34" fmla="*/ 25 w 45"/>
                <a:gd name="T35" fmla="*/ 25 h 31"/>
                <a:gd name="T36" fmla="*/ 33 w 45"/>
                <a:gd name="T37" fmla="*/ 28 h 31"/>
                <a:gd name="T38" fmla="*/ 35 w 45"/>
                <a:gd name="T39" fmla="*/ 31 h 31"/>
                <a:gd name="T40" fmla="*/ 33 w 45"/>
                <a:gd name="T41" fmla="*/ 31 h 31"/>
                <a:gd name="T42" fmla="*/ 20 w 45"/>
                <a:gd name="T43" fmla="*/ 28 h 31"/>
                <a:gd name="T44" fmla="*/ 7 w 45"/>
                <a:gd name="T45" fmla="*/ 23 h 31"/>
                <a:gd name="T46" fmla="*/ 2 w 45"/>
                <a:gd name="T47" fmla="*/ 20 h 31"/>
                <a:gd name="T48" fmla="*/ 4 w 45"/>
                <a:gd name="T49" fmla="*/ 16 h 31"/>
                <a:gd name="T50" fmla="*/ 6 w 45"/>
                <a:gd name="T5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31">
                  <a:moveTo>
                    <a:pt x="6" y="10"/>
                  </a:moveTo>
                  <a:cubicBezTo>
                    <a:pt x="6" y="10"/>
                    <a:pt x="12" y="6"/>
                    <a:pt x="14" y="5"/>
                  </a:cubicBezTo>
                  <a:cubicBezTo>
                    <a:pt x="14" y="5"/>
                    <a:pt x="26" y="1"/>
                    <a:pt x="28" y="0"/>
                  </a:cubicBezTo>
                  <a:cubicBezTo>
                    <a:pt x="28" y="0"/>
                    <a:pt x="30" y="2"/>
                    <a:pt x="27" y="5"/>
                  </a:cubicBezTo>
                  <a:cubicBezTo>
                    <a:pt x="24" y="7"/>
                    <a:pt x="20" y="9"/>
                    <a:pt x="20" y="9"/>
                  </a:cubicBezTo>
                  <a:cubicBezTo>
                    <a:pt x="20" y="9"/>
                    <a:pt x="25" y="10"/>
                    <a:pt x="29" y="9"/>
                  </a:cubicBezTo>
                  <a:cubicBezTo>
                    <a:pt x="32" y="8"/>
                    <a:pt x="39" y="7"/>
                    <a:pt x="41" y="8"/>
                  </a:cubicBezTo>
                  <a:cubicBezTo>
                    <a:pt x="43" y="10"/>
                    <a:pt x="41" y="11"/>
                    <a:pt x="41" y="11"/>
                  </a:cubicBezTo>
                  <a:cubicBezTo>
                    <a:pt x="41" y="11"/>
                    <a:pt x="31" y="13"/>
                    <a:pt x="28" y="14"/>
                  </a:cubicBezTo>
                  <a:cubicBezTo>
                    <a:pt x="26" y="14"/>
                    <a:pt x="27" y="15"/>
                    <a:pt x="27" y="15"/>
                  </a:cubicBezTo>
                  <a:cubicBezTo>
                    <a:pt x="27" y="15"/>
                    <a:pt x="39" y="15"/>
                    <a:pt x="42" y="16"/>
                  </a:cubicBezTo>
                  <a:cubicBezTo>
                    <a:pt x="44" y="16"/>
                    <a:pt x="45" y="17"/>
                    <a:pt x="44" y="19"/>
                  </a:cubicBezTo>
                  <a:cubicBezTo>
                    <a:pt x="44" y="19"/>
                    <a:pt x="37" y="19"/>
                    <a:pt x="33" y="19"/>
                  </a:cubicBezTo>
                  <a:cubicBezTo>
                    <a:pt x="32" y="19"/>
                    <a:pt x="27" y="18"/>
                    <a:pt x="27" y="20"/>
                  </a:cubicBezTo>
                  <a:cubicBezTo>
                    <a:pt x="27" y="20"/>
                    <a:pt x="38" y="22"/>
                    <a:pt x="39" y="22"/>
                  </a:cubicBezTo>
                  <a:cubicBezTo>
                    <a:pt x="41" y="22"/>
                    <a:pt x="42" y="24"/>
                    <a:pt x="41" y="25"/>
                  </a:cubicBezTo>
                  <a:cubicBezTo>
                    <a:pt x="26" y="24"/>
                    <a:pt x="26" y="24"/>
                    <a:pt x="26" y="24"/>
                  </a:cubicBezTo>
                  <a:cubicBezTo>
                    <a:pt x="26" y="24"/>
                    <a:pt x="25" y="24"/>
                    <a:pt x="25" y="25"/>
                  </a:cubicBezTo>
                  <a:cubicBezTo>
                    <a:pt x="26" y="25"/>
                    <a:pt x="32" y="28"/>
                    <a:pt x="33" y="28"/>
                  </a:cubicBezTo>
                  <a:cubicBezTo>
                    <a:pt x="34" y="28"/>
                    <a:pt x="36" y="29"/>
                    <a:pt x="35" y="31"/>
                  </a:cubicBezTo>
                  <a:cubicBezTo>
                    <a:pt x="35" y="31"/>
                    <a:pt x="35" y="31"/>
                    <a:pt x="33" y="31"/>
                  </a:cubicBezTo>
                  <a:cubicBezTo>
                    <a:pt x="30" y="30"/>
                    <a:pt x="20" y="28"/>
                    <a:pt x="20" y="28"/>
                  </a:cubicBezTo>
                  <a:cubicBezTo>
                    <a:pt x="20" y="28"/>
                    <a:pt x="13" y="28"/>
                    <a:pt x="7" y="23"/>
                  </a:cubicBezTo>
                  <a:cubicBezTo>
                    <a:pt x="0" y="19"/>
                    <a:pt x="1" y="15"/>
                    <a:pt x="2" y="20"/>
                  </a:cubicBezTo>
                  <a:cubicBezTo>
                    <a:pt x="4" y="16"/>
                    <a:pt x="4" y="16"/>
                    <a:pt x="4" y="16"/>
                  </a:cubicBezTo>
                  <a:lnTo>
                    <a:pt x="6" y="10"/>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ïṥlîdè"/>
            <p:cNvSpPr/>
            <p:nvPr/>
          </p:nvSpPr>
          <p:spPr bwMode="auto">
            <a:xfrm>
              <a:off x="4375151" y="2390775"/>
              <a:ext cx="1511300" cy="866775"/>
            </a:xfrm>
            <a:custGeom>
              <a:avLst/>
              <a:gdLst>
                <a:gd name="T0" fmla="*/ 378 w 458"/>
                <a:gd name="T1" fmla="*/ 178 h 263"/>
                <a:gd name="T2" fmla="*/ 458 w 458"/>
                <a:gd name="T3" fmla="*/ 132 h 263"/>
                <a:gd name="T4" fmla="*/ 377 w 458"/>
                <a:gd name="T5" fmla="*/ 86 h 263"/>
                <a:gd name="T6" fmla="*/ 309 w 458"/>
                <a:gd name="T7" fmla="*/ 86 h 263"/>
                <a:gd name="T8" fmla="*/ 294 w 458"/>
                <a:gd name="T9" fmla="*/ 65 h 263"/>
                <a:gd name="T10" fmla="*/ 294 w 458"/>
                <a:gd name="T11" fmla="*/ 65 h 263"/>
                <a:gd name="T12" fmla="*/ 294 w 458"/>
                <a:gd name="T13" fmla="*/ 39 h 263"/>
                <a:gd name="T14" fmla="*/ 227 w 458"/>
                <a:gd name="T15" fmla="*/ 0 h 263"/>
                <a:gd name="T16" fmla="*/ 0 w 458"/>
                <a:gd name="T17" fmla="*/ 131 h 263"/>
                <a:gd name="T18" fmla="*/ 231 w 458"/>
                <a:gd name="T19" fmla="*/ 263 h 263"/>
                <a:gd name="T20" fmla="*/ 310 w 458"/>
                <a:gd name="T21" fmla="*/ 217 h 263"/>
                <a:gd name="T22" fmla="*/ 310 w 458"/>
                <a:gd name="T23" fmla="*/ 217 h 263"/>
                <a:gd name="T24" fmla="*/ 310 w 458"/>
                <a:gd name="T25" fmla="*/ 217 h 263"/>
                <a:gd name="T26" fmla="*/ 378 w 458"/>
                <a:gd name="T27" fmla="*/ 217 h 263"/>
                <a:gd name="T28" fmla="*/ 378 w 458"/>
                <a:gd name="T29" fmla="*/ 17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8" h="263">
                  <a:moveTo>
                    <a:pt x="378" y="178"/>
                  </a:moveTo>
                  <a:cubicBezTo>
                    <a:pt x="458" y="132"/>
                    <a:pt x="458" y="132"/>
                    <a:pt x="458" y="132"/>
                  </a:cubicBezTo>
                  <a:cubicBezTo>
                    <a:pt x="377" y="86"/>
                    <a:pt x="377" y="86"/>
                    <a:pt x="377" y="86"/>
                  </a:cubicBezTo>
                  <a:cubicBezTo>
                    <a:pt x="358" y="97"/>
                    <a:pt x="328" y="96"/>
                    <a:pt x="309" y="86"/>
                  </a:cubicBezTo>
                  <a:cubicBezTo>
                    <a:pt x="299" y="80"/>
                    <a:pt x="294" y="73"/>
                    <a:pt x="294" y="65"/>
                  </a:cubicBezTo>
                  <a:cubicBezTo>
                    <a:pt x="294" y="65"/>
                    <a:pt x="294" y="65"/>
                    <a:pt x="294" y="65"/>
                  </a:cubicBezTo>
                  <a:cubicBezTo>
                    <a:pt x="294" y="39"/>
                    <a:pt x="294" y="39"/>
                    <a:pt x="294" y="39"/>
                  </a:cubicBezTo>
                  <a:cubicBezTo>
                    <a:pt x="227" y="0"/>
                    <a:pt x="227" y="0"/>
                    <a:pt x="227" y="0"/>
                  </a:cubicBezTo>
                  <a:cubicBezTo>
                    <a:pt x="0" y="131"/>
                    <a:pt x="0" y="131"/>
                    <a:pt x="0" y="131"/>
                  </a:cubicBezTo>
                  <a:cubicBezTo>
                    <a:pt x="231" y="263"/>
                    <a:pt x="231" y="263"/>
                    <a:pt x="231" y="263"/>
                  </a:cubicBezTo>
                  <a:cubicBezTo>
                    <a:pt x="310" y="217"/>
                    <a:pt x="310" y="217"/>
                    <a:pt x="310" y="217"/>
                  </a:cubicBezTo>
                  <a:cubicBezTo>
                    <a:pt x="310" y="217"/>
                    <a:pt x="310" y="217"/>
                    <a:pt x="310" y="217"/>
                  </a:cubicBezTo>
                  <a:cubicBezTo>
                    <a:pt x="310" y="217"/>
                    <a:pt x="310" y="217"/>
                    <a:pt x="310" y="217"/>
                  </a:cubicBezTo>
                  <a:cubicBezTo>
                    <a:pt x="329" y="228"/>
                    <a:pt x="360" y="228"/>
                    <a:pt x="378" y="217"/>
                  </a:cubicBezTo>
                  <a:cubicBezTo>
                    <a:pt x="397" y="207"/>
                    <a:pt x="397" y="189"/>
                    <a:pt x="378" y="178"/>
                  </a:cubicBezTo>
                  <a:close/>
                </a:path>
              </a:pathLst>
            </a:custGeom>
            <a:solidFill>
              <a:srgbClr val="005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ïṩlîḓè"/>
            <p:cNvSpPr/>
            <p:nvPr/>
          </p:nvSpPr>
          <p:spPr bwMode="auto">
            <a:xfrm>
              <a:off x="4778376" y="2620963"/>
              <a:ext cx="704850" cy="406400"/>
            </a:xfrm>
            <a:custGeom>
              <a:avLst/>
              <a:gdLst>
                <a:gd name="T0" fmla="*/ 176 w 214"/>
                <a:gd name="T1" fmla="*/ 83 h 123"/>
                <a:gd name="T2" fmla="*/ 214 w 214"/>
                <a:gd name="T3" fmla="*/ 62 h 123"/>
                <a:gd name="T4" fmla="*/ 176 w 214"/>
                <a:gd name="T5" fmla="*/ 40 h 123"/>
                <a:gd name="T6" fmla="*/ 144 w 214"/>
                <a:gd name="T7" fmla="*/ 40 h 123"/>
                <a:gd name="T8" fmla="*/ 137 w 214"/>
                <a:gd name="T9" fmla="*/ 31 h 123"/>
                <a:gd name="T10" fmla="*/ 137 w 214"/>
                <a:gd name="T11" fmla="*/ 31 h 123"/>
                <a:gd name="T12" fmla="*/ 137 w 214"/>
                <a:gd name="T13" fmla="*/ 18 h 123"/>
                <a:gd name="T14" fmla="*/ 106 w 214"/>
                <a:gd name="T15" fmla="*/ 0 h 123"/>
                <a:gd name="T16" fmla="*/ 0 w 214"/>
                <a:gd name="T17" fmla="*/ 61 h 123"/>
                <a:gd name="T18" fmla="*/ 108 w 214"/>
                <a:gd name="T19" fmla="*/ 123 h 123"/>
                <a:gd name="T20" fmla="*/ 145 w 214"/>
                <a:gd name="T21" fmla="*/ 101 h 123"/>
                <a:gd name="T22" fmla="*/ 145 w 214"/>
                <a:gd name="T23" fmla="*/ 101 h 123"/>
                <a:gd name="T24" fmla="*/ 145 w 214"/>
                <a:gd name="T25" fmla="*/ 101 h 123"/>
                <a:gd name="T26" fmla="*/ 177 w 214"/>
                <a:gd name="T27" fmla="*/ 102 h 123"/>
                <a:gd name="T28" fmla="*/ 176 w 214"/>
                <a:gd name="T29" fmla="*/ 8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4" h="123">
                  <a:moveTo>
                    <a:pt x="176" y="83"/>
                  </a:moveTo>
                  <a:cubicBezTo>
                    <a:pt x="214" y="62"/>
                    <a:pt x="214" y="62"/>
                    <a:pt x="214" y="62"/>
                  </a:cubicBezTo>
                  <a:cubicBezTo>
                    <a:pt x="176" y="40"/>
                    <a:pt x="176" y="40"/>
                    <a:pt x="176" y="40"/>
                  </a:cubicBezTo>
                  <a:cubicBezTo>
                    <a:pt x="167" y="45"/>
                    <a:pt x="153" y="45"/>
                    <a:pt x="144" y="40"/>
                  </a:cubicBezTo>
                  <a:cubicBezTo>
                    <a:pt x="140" y="38"/>
                    <a:pt x="137" y="34"/>
                    <a:pt x="137" y="31"/>
                  </a:cubicBezTo>
                  <a:cubicBezTo>
                    <a:pt x="137" y="31"/>
                    <a:pt x="137" y="31"/>
                    <a:pt x="137" y="31"/>
                  </a:cubicBezTo>
                  <a:cubicBezTo>
                    <a:pt x="137" y="18"/>
                    <a:pt x="137" y="18"/>
                    <a:pt x="137" y="18"/>
                  </a:cubicBezTo>
                  <a:cubicBezTo>
                    <a:pt x="106" y="0"/>
                    <a:pt x="106" y="0"/>
                    <a:pt x="106" y="0"/>
                  </a:cubicBezTo>
                  <a:cubicBezTo>
                    <a:pt x="0" y="61"/>
                    <a:pt x="0" y="61"/>
                    <a:pt x="0" y="61"/>
                  </a:cubicBezTo>
                  <a:cubicBezTo>
                    <a:pt x="108" y="123"/>
                    <a:pt x="108" y="123"/>
                    <a:pt x="108" y="123"/>
                  </a:cubicBezTo>
                  <a:cubicBezTo>
                    <a:pt x="145" y="101"/>
                    <a:pt x="145" y="101"/>
                    <a:pt x="145" y="101"/>
                  </a:cubicBezTo>
                  <a:cubicBezTo>
                    <a:pt x="145" y="101"/>
                    <a:pt x="145" y="101"/>
                    <a:pt x="145" y="101"/>
                  </a:cubicBezTo>
                  <a:cubicBezTo>
                    <a:pt x="145" y="101"/>
                    <a:pt x="145" y="101"/>
                    <a:pt x="145" y="101"/>
                  </a:cubicBezTo>
                  <a:cubicBezTo>
                    <a:pt x="154" y="107"/>
                    <a:pt x="168" y="107"/>
                    <a:pt x="177" y="102"/>
                  </a:cubicBezTo>
                  <a:cubicBezTo>
                    <a:pt x="185" y="97"/>
                    <a:pt x="185" y="88"/>
                    <a:pt x="176" y="83"/>
                  </a:cubicBezTo>
                  <a:close/>
                </a:path>
              </a:pathLst>
            </a:custGeom>
            <a:solidFill>
              <a:srgbClr val="007C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íṣľiḍé"/>
            <p:cNvSpPr/>
            <p:nvPr/>
          </p:nvSpPr>
          <p:spPr bwMode="auto">
            <a:xfrm>
              <a:off x="5886451" y="1892300"/>
              <a:ext cx="795338" cy="1839913"/>
            </a:xfrm>
            <a:custGeom>
              <a:avLst/>
              <a:gdLst>
                <a:gd name="T0" fmla="*/ 241 w 241"/>
                <a:gd name="T1" fmla="*/ 0 h 558"/>
                <a:gd name="T2" fmla="*/ 111 w 241"/>
                <a:gd name="T3" fmla="*/ 16 h 558"/>
                <a:gd name="T4" fmla="*/ 31 w 241"/>
                <a:gd name="T5" fmla="*/ 32 h 558"/>
                <a:gd name="T6" fmla="*/ 0 w 241"/>
                <a:gd name="T7" fmla="*/ 129 h 558"/>
                <a:gd name="T8" fmla="*/ 0 w 241"/>
                <a:gd name="T9" fmla="*/ 558 h 558"/>
                <a:gd name="T10" fmla="*/ 85 w 241"/>
                <a:gd name="T11" fmla="*/ 513 h 558"/>
                <a:gd name="T12" fmla="*/ 85 w 241"/>
                <a:gd name="T13" fmla="*/ 482 h 558"/>
                <a:gd name="T14" fmla="*/ 86 w 241"/>
                <a:gd name="T15" fmla="*/ 481 h 558"/>
                <a:gd name="T16" fmla="*/ 150 w 241"/>
                <a:gd name="T17" fmla="*/ 478 h 558"/>
                <a:gd name="T18" fmla="*/ 241 w 241"/>
                <a:gd name="T19" fmla="*/ 429 h 558"/>
                <a:gd name="T20" fmla="*/ 241 w 241"/>
                <a:gd name="T2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558">
                  <a:moveTo>
                    <a:pt x="241" y="0"/>
                  </a:moveTo>
                  <a:cubicBezTo>
                    <a:pt x="239" y="3"/>
                    <a:pt x="191" y="0"/>
                    <a:pt x="111" y="16"/>
                  </a:cubicBezTo>
                  <a:cubicBezTo>
                    <a:pt x="31" y="32"/>
                    <a:pt x="31" y="32"/>
                    <a:pt x="31" y="32"/>
                  </a:cubicBezTo>
                  <a:cubicBezTo>
                    <a:pt x="0" y="129"/>
                    <a:pt x="0" y="129"/>
                    <a:pt x="0" y="129"/>
                  </a:cubicBezTo>
                  <a:cubicBezTo>
                    <a:pt x="0" y="558"/>
                    <a:pt x="0" y="558"/>
                    <a:pt x="0" y="558"/>
                  </a:cubicBezTo>
                  <a:cubicBezTo>
                    <a:pt x="85" y="513"/>
                    <a:pt x="85" y="513"/>
                    <a:pt x="85" y="513"/>
                  </a:cubicBezTo>
                  <a:cubicBezTo>
                    <a:pt x="85" y="482"/>
                    <a:pt x="85" y="482"/>
                    <a:pt x="85" y="482"/>
                  </a:cubicBezTo>
                  <a:cubicBezTo>
                    <a:pt x="85" y="481"/>
                    <a:pt x="86" y="481"/>
                    <a:pt x="86" y="481"/>
                  </a:cubicBezTo>
                  <a:cubicBezTo>
                    <a:pt x="111" y="465"/>
                    <a:pt x="138" y="473"/>
                    <a:pt x="150" y="478"/>
                  </a:cubicBezTo>
                  <a:cubicBezTo>
                    <a:pt x="241" y="429"/>
                    <a:pt x="241" y="429"/>
                    <a:pt x="241" y="429"/>
                  </a:cubicBezTo>
                  <a:cubicBezTo>
                    <a:pt x="241" y="429"/>
                    <a:pt x="241" y="25"/>
                    <a:pt x="241" y="0"/>
                  </a:cubicBezTo>
                  <a:close/>
                </a:path>
              </a:pathLst>
            </a:custGeom>
            <a:solidFill>
              <a:srgbClr val="8900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ṧļïdê"/>
            <p:cNvSpPr/>
            <p:nvPr/>
          </p:nvSpPr>
          <p:spPr bwMode="auto">
            <a:xfrm>
              <a:off x="6002338" y="1925638"/>
              <a:ext cx="398463" cy="1658938"/>
            </a:xfrm>
            <a:custGeom>
              <a:avLst/>
              <a:gdLst>
                <a:gd name="T0" fmla="*/ 108 w 121"/>
                <a:gd name="T1" fmla="*/ 0 h 503"/>
                <a:gd name="T2" fmla="*/ 76 w 121"/>
                <a:gd name="T3" fmla="*/ 6 h 503"/>
                <a:gd name="T4" fmla="*/ 30 w 121"/>
                <a:gd name="T5" fmla="*/ 15 h 503"/>
                <a:gd name="T6" fmla="*/ 23 w 121"/>
                <a:gd name="T7" fmla="*/ 19 h 503"/>
                <a:gd name="T8" fmla="*/ 0 w 121"/>
                <a:gd name="T9" fmla="*/ 53 h 503"/>
                <a:gd name="T10" fmla="*/ 0 w 121"/>
                <a:gd name="T11" fmla="*/ 92 h 503"/>
                <a:gd name="T12" fmla="*/ 49 w 121"/>
                <a:gd name="T13" fmla="*/ 74 h 503"/>
                <a:gd name="T14" fmla="*/ 50 w 121"/>
                <a:gd name="T15" fmla="*/ 503 h 503"/>
                <a:gd name="T16" fmla="*/ 50 w 121"/>
                <a:gd name="T17" fmla="*/ 472 h 503"/>
                <a:gd name="T18" fmla="*/ 51 w 121"/>
                <a:gd name="T19" fmla="*/ 471 h 503"/>
                <a:gd name="T20" fmla="*/ 115 w 121"/>
                <a:gd name="T21" fmla="*/ 468 h 503"/>
                <a:gd name="T22" fmla="*/ 115 w 121"/>
                <a:gd name="T23" fmla="*/ 468 h 503"/>
                <a:gd name="T24" fmla="*/ 121 w 121"/>
                <a:gd name="T25" fmla="*/ 262 h 503"/>
                <a:gd name="T26" fmla="*/ 121 w 121"/>
                <a:gd name="T27" fmla="*/ 36 h 503"/>
                <a:gd name="T28" fmla="*/ 108 w 121"/>
                <a:gd name="T29"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503">
                  <a:moveTo>
                    <a:pt x="108" y="0"/>
                  </a:moveTo>
                  <a:cubicBezTo>
                    <a:pt x="98" y="2"/>
                    <a:pt x="88" y="4"/>
                    <a:pt x="76" y="6"/>
                  </a:cubicBezTo>
                  <a:cubicBezTo>
                    <a:pt x="56" y="10"/>
                    <a:pt x="41" y="13"/>
                    <a:pt x="30" y="15"/>
                  </a:cubicBezTo>
                  <a:cubicBezTo>
                    <a:pt x="23" y="19"/>
                    <a:pt x="23" y="19"/>
                    <a:pt x="23" y="19"/>
                  </a:cubicBezTo>
                  <a:cubicBezTo>
                    <a:pt x="0" y="53"/>
                    <a:pt x="0" y="53"/>
                    <a:pt x="0" y="53"/>
                  </a:cubicBezTo>
                  <a:cubicBezTo>
                    <a:pt x="0" y="92"/>
                    <a:pt x="0" y="92"/>
                    <a:pt x="0" y="92"/>
                  </a:cubicBezTo>
                  <a:cubicBezTo>
                    <a:pt x="49" y="74"/>
                    <a:pt x="49" y="74"/>
                    <a:pt x="49" y="74"/>
                  </a:cubicBezTo>
                  <a:cubicBezTo>
                    <a:pt x="50" y="503"/>
                    <a:pt x="50" y="503"/>
                    <a:pt x="50" y="503"/>
                  </a:cubicBezTo>
                  <a:cubicBezTo>
                    <a:pt x="50" y="472"/>
                    <a:pt x="50" y="472"/>
                    <a:pt x="50" y="472"/>
                  </a:cubicBezTo>
                  <a:cubicBezTo>
                    <a:pt x="50" y="471"/>
                    <a:pt x="51" y="471"/>
                    <a:pt x="51" y="471"/>
                  </a:cubicBezTo>
                  <a:cubicBezTo>
                    <a:pt x="76" y="455"/>
                    <a:pt x="103" y="463"/>
                    <a:pt x="115" y="468"/>
                  </a:cubicBezTo>
                  <a:cubicBezTo>
                    <a:pt x="115" y="468"/>
                    <a:pt x="115" y="468"/>
                    <a:pt x="115" y="468"/>
                  </a:cubicBezTo>
                  <a:cubicBezTo>
                    <a:pt x="121" y="262"/>
                    <a:pt x="121" y="262"/>
                    <a:pt x="121" y="262"/>
                  </a:cubicBezTo>
                  <a:cubicBezTo>
                    <a:pt x="121" y="36"/>
                    <a:pt x="121" y="36"/>
                    <a:pt x="121" y="36"/>
                  </a:cubicBezTo>
                  <a:lnTo>
                    <a:pt x="108" y="0"/>
                  </a:lnTo>
                  <a:close/>
                </a:path>
              </a:pathLst>
            </a:custGeom>
            <a:solidFill>
              <a:srgbClr val="5900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isľïḍe"/>
            <p:cNvSpPr/>
            <p:nvPr/>
          </p:nvSpPr>
          <p:spPr bwMode="auto">
            <a:xfrm>
              <a:off x="5127626" y="1457325"/>
              <a:ext cx="1554163" cy="860425"/>
            </a:xfrm>
            <a:custGeom>
              <a:avLst/>
              <a:gdLst>
                <a:gd name="T0" fmla="*/ 0 w 471"/>
                <a:gd name="T1" fmla="*/ 129 h 261"/>
                <a:gd name="T2" fmla="*/ 81 w 471"/>
                <a:gd name="T3" fmla="*/ 175 h 261"/>
                <a:gd name="T4" fmla="*/ 79 w 471"/>
                <a:gd name="T5" fmla="*/ 214 h 261"/>
                <a:gd name="T6" fmla="*/ 149 w 471"/>
                <a:gd name="T7" fmla="*/ 215 h 261"/>
                <a:gd name="T8" fmla="*/ 230 w 471"/>
                <a:gd name="T9" fmla="*/ 261 h 261"/>
                <a:gd name="T10" fmla="*/ 314 w 471"/>
                <a:gd name="T11" fmla="*/ 216 h 261"/>
                <a:gd name="T12" fmla="*/ 315 w 471"/>
                <a:gd name="T13" fmla="*/ 216 h 261"/>
                <a:gd name="T14" fmla="*/ 316 w 471"/>
                <a:gd name="T15" fmla="*/ 177 h 261"/>
                <a:gd name="T16" fmla="*/ 386 w 471"/>
                <a:gd name="T17" fmla="*/ 178 h 261"/>
                <a:gd name="T18" fmla="*/ 471 w 471"/>
                <a:gd name="T19" fmla="*/ 132 h 261"/>
                <a:gd name="T20" fmla="*/ 240 w 471"/>
                <a:gd name="T21" fmla="*/ 0 h 261"/>
                <a:gd name="T22" fmla="*/ 0 w 471"/>
                <a:gd name="T23" fmla="*/ 12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261">
                  <a:moveTo>
                    <a:pt x="0" y="129"/>
                  </a:moveTo>
                  <a:cubicBezTo>
                    <a:pt x="81" y="175"/>
                    <a:pt x="81" y="175"/>
                    <a:pt x="81" y="175"/>
                  </a:cubicBezTo>
                  <a:cubicBezTo>
                    <a:pt x="61" y="186"/>
                    <a:pt x="60" y="203"/>
                    <a:pt x="79" y="214"/>
                  </a:cubicBezTo>
                  <a:cubicBezTo>
                    <a:pt x="98" y="225"/>
                    <a:pt x="130" y="225"/>
                    <a:pt x="149" y="215"/>
                  </a:cubicBezTo>
                  <a:cubicBezTo>
                    <a:pt x="230" y="261"/>
                    <a:pt x="230" y="261"/>
                    <a:pt x="230" y="261"/>
                  </a:cubicBezTo>
                  <a:cubicBezTo>
                    <a:pt x="314" y="216"/>
                    <a:pt x="314" y="216"/>
                    <a:pt x="314" y="216"/>
                  </a:cubicBezTo>
                  <a:cubicBezTo>
                    <a:pt x="315" y="216"/>
                    <a:pt x="315" y="216"/>
                    <a:pt x="315" y="216"/>
                  </a:cubicBezTo>
                  <a:cubicBezTo>
                    <a:pt x="296" y="205"/>
                    <a:pt x="297" y="188"/>
                    <a:pt x="316" y="177"/>
                  </a:cubicBezTo>
                  <a:cubicBezTo>
                    <a:pt x="336" y="167"/>
                    <a:pt x="367" y="167"/>
                    <a:pt x="386" y="178"/>
                  </a:cubicBezTo>
                  <a:cubicBezTo>
                    <a:pt x="471" y="132"/>
                    <a:pt x="471" y="132"/>
                    <a:pt x="471" y="132"/>
                  </a:cubicBezTo>
                  <a:cubicBezTo>
                    <a:pt x="240" y="0"/>
                    <a:pt x="240" y="0"/>
                    <a:pt x="240" y="0"/>
                  </a:cubicBezTo>
                  <a:lnTo>
                    <a:pt x="0" y="129"/>
                  </a:lnTo>
                  <a:close/>
                </a:path>
              </a:pathLst>
            </a:custGeom>
            <a:solidFill>
              <a:srgbClr val="F214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ṧlïḑe"/>
            <p:cNvSpPr/>
            <p:nvPr/>
          </p:nvSpPr>
          <p:spPr bwMode="auto">
            <a:xfrm>
              <a:off x="5476876" y="1628775"/>
              <a:ext cx="828675" cy="458788"/>
            </a:xfrm>
            <a:custGeom>
              <a:avLst/>
              <a:gdLst>
                <a:gd name="T0" fmla="*/ 0 w 251"/>
                <a:gd name="T1" fmla="*/ 69 h 139"/>
                <a:gd name="T2" fmla="*/ 43 w 251"/>
                <a:gd name="T3" fmla="*/ 93 h 139"/>
                <a:gd name="T4" fmla="*/ 42 w 251"/>
                <a:gd name="T5" fmla="*/ 114 h 139"/>
                <a:gd name="T6" fmla="*/ 79 w 251"/>
                <a:gd name="T7" fmla="*/ 114 h 139"/>
                <a:gd name="T8" fmla="*/ 122 w 251"/>
                <a:gd name="T9" fmla="*/ 139 h 139"/>
                <a:gd name="T10" fmla="*/ 168 w 251"/>
                <a:gd name="T11" fmla="*/ 115 h 139"/>
                <a:gd name="T12" fmla="*/ 168 w 251"/>
                <a:gd name="T13" fmla="*/ 115 h 139"/>
                <a:gd name="T14" fmla="*/ 169 w 251"/>
                <a:gd name="T15" fmla="*/ 94 h 139"/>
                <a:gd name="T16" fmla="*/ 206 w 251"/>
                <a:gd name="T17" fmla="*/ 95 h 139"/>
                <a:gd name="T18" fmla="*/ 251 w 251"/>
                <a:gd name="T19" fmla="*/ 71 h 139"/>
                <a:gd name="T20" fmla="*/ 128 w 251"/>
                <a:gd name="T21" fmla="*/ 0 h 139"/>
                <a:gd name="T22" fmla="*/ 0 w 251"/>
                <a:gd name="T23"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139">
                  <a:moveTo>
                    <a:pt x="0" y="69"/>
                  </a:moveTo>
                  <a:cubicBezTo>
                    <a:pt x="43" y="93"/>
                    <a:pt x="43" y="93"/>
                    <a:pt x="43" y="93"/>
                  </a:cubicBezTo>
                  <a:cubicBezTo>
                    <a:pt x="32" y="99"/>
                    <a:pt x="32" y="108"/>
                    <a:pt x="42" y="114"/>
                  </a:cubicBezTo>
                  <a:cubicBezTo>
                    <a:pt x="52" y="120"/>
                    <a:pt x="69" y="120"/>
                    <a:pt x="79" y="114"/>
                  </a:cubicBezTo>
                  <a:cubicBezTo>
                    <a:pt x="122" y="139"/>
                    <a:pt x="122" y="139"/>
                    <a:pt x="122" y="139"/>
                  </a:cubicBezTo>
                  <a:cubicBezTo>
                    <a:pt x="168" y="115"/>
                    <a:pt x="168" y="115"/>
                    <a:pt x="168" y="115"/>
                  </a:cubicBezTo>
                  <a:cubicBezTo>
                    <a:pt x="168" y="115"/>
                    <a:pt x="168" y="115"/>
                    <a:pt x="168" y="115"/>
                  </a:cubicBezTo>
                  <a:cubicBezTo>
                    <a:pt x="158" y="109"/>
                    <a:pt x="158" y="100"/>
                    <a:pt x="169" y="94"/>
                  </a:cubicBezTo>
                  <a:cubicBezTo>
                    <a:pt x="179" y="89"/>
                    <a:pt x="196" y="89"/>
                    <a:pt x="206" y="95"/>
                  </a:cubicBezTo>
                  <a:cubicBezTo>
                    <a:pt x="251" y="71"/>
                    <a:pt x="251" y="71"/>
                    <a:pt x="251" y="71"/>
                  </a:cubicBezTo>
                  <a:cubicBezTo>
                    <a:pt x="128" y="0"/>
                    <a:pt x="128" y="0"/>
                    <a:pt x="128" y="0"/>
                  </a:cubicBezTo>
                  <a:lnTo>
                    <a:pt x="0" y="69"/>
                  </a:lnTo>
                  <a:close/>
                </a:path>
              </a:pathLst>
            </a:custGeom>
            <a:solidFill>
              <a:srgbClr val="FF28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isļîḑe"/>
            <p:cNvSpPr/>
            <p:nvPr/>
          </p:nvSpPr>
          <p:spPr bwMode="auto">
            <a:xfrm>
              <a:off x="6048376" y="2170113"/>
              <a:ext cx="119063" cy="735013"/>
            </a:xfrm>
            <a:custGeom>
              <a:avLst/>
              <a:gdLst>
                <a:gd name="T0" fmla="*/ 75 w 75"/>
                <a:gd name="T1" fmla="*/ 0 h 463"/>
                <a:gd name="T2" fmla="*/ 75 w 75"/>
                <a:gd name="T3" fmla="*/ 444 h 463"/>
                <a:gd name="T4" fmla="*/ 12 w 75"/>
                <a:gd name="T5" fmla="*/ 463 h 463"/>
                <a:gd name="T6" fmla="*/ 0 w 75"/>
                <a:gd name="T7" fmla="*/ 103 h 463"/>
                <a:gd name="T8" fmla="*/ 19 w 75"/>
                <a:gd name="T9" fmla="*/ 35 h 463"/>
                <a:gd name="T10" fmla="*/ 75 w 75"/>
                <a:gd name="T11" fmla="*/ 0 h 463"/>
              </a:gdLst>
              <a:ahLst/>
              <a:cxnLst>
                <a:cxn ang="0">
                  <a:pos x="T0" y="T1"/>
                </a:cxn>
                <a:cxn ang="0">
                  <a:pos x="T2" y="T3"/>
                </a:cxn>
                <a:cxn ang="0">
                  <a:pos x="T4" y="T5"/>
                </a:cxn>
                <a:cxn ang="0">
                  <a:pos x="T6" y="T7"/>
                </a:cxn>
                <a:cxn ang="0">
                  <a:pos x="T8" y="T9"/>
                </a:cxn>
                <a:cxn ang="0">
                  <a:pos x="T10" y="T11"/>
                </a:cxn>
              </a:cxnLst>
              <a:rect l="0" t="0" r="r" b="b"/>
              <a:pathLst>
                <a:path w="75" h="463">
                  <a:moveTo>
                    <a:pt x="75" y="0"/>
                  </a:moveTo>
                  <a:lnTo>
                    <a:pt x="75" y="444"/>
                  </a:lnTo>
                  <a:lnTo>
                    <a:pt x="12" y="463"/>
                  </a:lnTo>
                  <a:lnTo>
                    <a:pt x="0" y="103"/>
                  </a:lnTo>
                  <a:lnTo>
                    <a:pt x="19" y="35"/>
                  </a:lnTo>
                  <a:lnTo>
                    <a:pt x="75" y="0"/>
                  </a:lnTo>
                  <a:close/>
                </a:path>
              </a:pathLst>
            </a:custGeom>
            <a:solidFill>
              <a:srgbClr val="89000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i$1íḍé"/>
            <p:cNvSpPr/>
            <p:nvPr/>
          </p:nvSpPr>
          <p:spPr bwMode="auto">
            <a:xfrm>
              <a:off x="4375151" y="2822575"/>
              <a:ext cx="762000" cy="1338263"/>
            </a:xfrm>
            <a:custGeom>
              <a:avLst/>
              <a:gdLst>
                <a:gd name="T0" fmla="*/ 480 w 480"/>
                <a:gd name="T1" fmla="*/ 843 h 843"/>
                <a:gd name="T2" fmla="*/ 0 w 480"/>
                <a:gd name="T3" fmla="*/ 571 h 843"/>
                <a:gd name="T4" fmla="*/ 0 w 480"/>
                <a:gd name="T5" fmla="*/ 0 h 843"/>
                <a:gd name="T6" fmla="*/ 480 w 480"/>
                <a:gd name="T7" fmla="*/ 274 h 843"/>
                <a:gd name="T8" fmla="*/ 480 w 480"/>
                <a:gd name="T9" fmla="*/ 843 h 843"/>
              </a:gdLst>
              <a:ahLst/>
              <a:cxnLst>
                <a:cxn ang="0">
                  <a:pos x="T0" y="T1"/>
                </a:cxn>
                <a:cxn ang="0">
                  <a:pos x="T2" y="T3"/>
                </a:cxn>
                <a:cxn ang="0">
                  <a:pos x="T4" y="T5"/>
                </a:cxn>
                <a:cxn ang="0">
                  <a:pos x="T6" y="T7"/>
                </a:cxn>
                <a:cxn ang="0">
                  <a:pos x="T8" y="T9"/>
                </a:cxn>
              </a:cxnLst>
              <a:rect l="0" t="0" r="r" b="b"/>
              <a:pathLst>
                <a:path w="480" h="843">
                  <a:moveTo>
                    <a:pt x="480" y="843"/>
                  </a:moveTo>
                  <a:lnTo>
                    <a:pt x="0" y="571"/>
                  </a:lnTo>
                  <a:lnTo>
                    <a:pt x="0" y="0"/>
                  </a:lnTo>
                  <a:lnTo>
                    <a:pt x="480" y="274"/>
                  </a:lnTo>
                  <a:lnTo>
                    <a:pt x="480" y="843"/>
                  </a:lnTo>
                  <a:close/>
                </a:path>
              </a:pathLst>
            </a:custGeom>
            <a:solidFill>
              <a:srgbClr val="002AB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ïṥ1ïde"/>
            <p:cNvSpPr/>
            <p:nvPr/>
          </p:nvSpPr>
          <p:spPr bwMode="auto">
            <a:xfrm>
              <a:off x="5314951" y="3863975"/>
              <a:ext cx="1508125" cy="869950"/>
            </a:xfrm>
            <a:custGeom>
              <a:avLst/>
              <a:gdLst>
                <a:gd name="T0" fmla="*/ 377 w 457"/>
                <a:gd name="T1" fmla="*/ 180 h 264"/>
                <a:gd name="T2" fmla="*/ 457 w 457"/>
                <a:gd name="T3" fmla="*/ 134 h 264"/>
                <a:gd name="T4" fmla="*/ 457 w 457"/>
                <a:gd name="T5" fmla="*/ 134 h 264"/>
                <a:gd name="T6" fmla="*/ 457 w 457"/>
                <a:gd name="T7" fmla="*/ 134 h 264"/>
                <a:gd name="T8" fmla="*/ 376 w 457"/>
                <a:gd name="T9" fmla="*/ 87 h 264"/>
                <a:gd name="T10" fmla="*/ 378 w 457"/>
                <a:gd name="T11" fmla="*/ 48 h 264"/>
                <a:gd name="T12" fmla="*/ 308 w 457"/>
                <a:gd name="T13" fmla="*/ 47 h 264"/>
                <a:gd name="T14" fmla="*/ 227 w 457"/>
                <a:gd name="T15" fmla="*/ 0 h 264"/>
                <a:gd name="T16" fmla="*/ 161 w 457"/>
                <a:gd name="T17" fmla="*/ 38 h 264"/>
                <a:gd name="T18" fmla="*/ 161 w 457"/>
                <a:gd name="T19" fmla="*/ 63 h 264"/>
                <a:gd name="T20" fmla="*/ 161 w 457"/>
                <a:gd name="T21" fmla="*/ 63 h 264"/>
                <a:gd name="T22" fmla="*/ 147 w 457"/>
                <a:gd name="T23" fmla="*/ 85 h 264"/>
                <a:gd name="T24" fmla="*/ 80 w 457"/>
                <a:gd name="T25" fmla="*/ 85 h 264"/>
                <a:gd name="T26" fmla="*/ 0 w 457"/>
                <a:gd name="T27" fmla="*/ 131 h 264"/>
                <a:gd name="T28" fmla="*/ 230 w 457"/>
                <a:gd name="T29" fmla="*/ 264 h 264"/>
                <a:gd name="T30" fmla="*/ 310 w 457"/>
                <a:gd name="T31" fmla="*/ 218 h 264"/>
                <a:gd name="T32" fmla="*/ 378 w 457"/>
                <a:gd name="T33" fmla="*/ 219 h 264"/>
                <a:gd name="T34" fmla="*/ 377 w 457"/>
                <a:gd name="T35" fmla="*/ 18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264">
                  <a:moveTo>
                    <a:pt x="377" y="180"/>
                  </a:moveTo>
                  <a:cubicBezTo>
                    <a:pt x="457" y="134"/>
                    <a:pt x="457" y="134"/>
                    <a:pt x="457" y="134"/>
                  </a:cubicBezTo>
                  <a:cubicBezTo>
                    <a:pt x="457" y="134"/>
                    <a:pt x="457" y="134"/>
                    <a:pt x="457" y="134"/>
                  </a:cubicBezTo>
                  <a:cubicBezTo>
                    <a:pt x="457" y="134"/>
                    <a:pt x="457" y="134"/>
                    <a:pt x="457" y="134"/>
                  </a:cubicBezTo>
                  <a:cubicBezTo>
                    <a:pt x="376" y="87"/>
                    <a:pt x="376" y="87"/>
                    <a:pt x="376" y="87"/>
                  </a:cubicBezTo>
                  <a:cubicBezTo>
                    <a:pt x="396" y="76"/>
                    <a:pt x="396" y="59"/>
                    <a:pt x="378" y="48"/>
                  </a:cubicBezTo>
                  <a:cubicBezTo>
                    <a:pt x="359" y="37"/>
                    <a:pt x="327" y="37"/>
                    <a:pt x="308" y="47"/>
                  </a:cubicBezTo>
                  <a:cubicBezTo>
                    <a:pt x="227" y="0"/>
                    <a:pt x="227" y="0"/>
                    <a:pt x="227" y="0"/>
                  </a:cubicBezTo>
                  <a:cubicBezTo>
                    <a:pt x="161" y="38"/>
                    <a:pt x="161" y="38"/>
                    <a:pt x="161" y="38"/>
                  </a:cubicBezTo>
                  <a:cubicBezTo>
                    <a:pt x="161" y="63"/>
                    <a:pt x="161" y="63"/>
                    <a:pt x="161" y="63"/>
                  </a:cubicBezTo>
                  <a:cubicBezTo>
                    <a:pt x="161" y="63"/>
                    <a:pt x="161" y="63"/>
                    <a:pt x="161" y="63"/>
                  </a:cubicBezTo>
                  <a:cubicBezTo>
                    <a:pt x="162" y="71"/>
                    <a:pt x="158" y="79"/>
                    <a:pt x="147" y="85"/>
                  </a:cubicBezTo>
                  <a:cubicBezTo>
                    <a:pt x="129" y="96"/>
                    <a:pt x="99" y="96"/>
                    <a:pt x="80" y="85"/>
                  </a:cubicBezTo>
                  <a:cubicBezTo>
                    <a:pt x="0" y="131"/>
                    <a:pt x="0" y="131"/>
                    <a:pt x="0" y="131"/>
                  </a:cubicBezTo>
                  <a:cubicBezTo>
                    <a:pt x="230" y="264"/>
                    <a:pt x="230" y="264"/>
                    <a:pt x="230" y="264"/>
                  </a:cubicBezTo>
                  <a:cubicBezTo>
                    <a:pt x="310" y="218"/>
                    <a:pt x="310" y="218"/>
                    <a:pt x="310" y="218"/>
                  </a:cubicBezTo>
                  <a:cubicBezTo>
                    <a:pt x="329" y="229"/>
                    <a:pt x="359" y="230"/>
                    <a:pt x="378" y="219"/>
                  </a:cubicBezTo>
                  <a:cubicBezTo>
                    <a:pt x="396" y="208"/>
                    <a:pt x="396" y="191"/>
                    <a:pt x="377" y="180"/>
                  </a:cubicBezTo>
                  <a:close/>
                </a:path>
              </a:pathLst>
            </a:custGeom>
            <a:solidFill>
              <a:srgbClr val="0083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 name="iSļíḑê"/>
            <p:cNvSpPr/>
            <p:nvPr/>
          </p:nvSpPr>
          <p:spPr bwMode="auto">
            <a:xfrm>
              <a:off x="5314951" y="3689350"/>
              <a:ext cx="1508125" cy="869950"/>
            </a:xfrm>
            <a:custGeom>
              <a:avLst/>
              <a:gdLst>
                <a:gd name="T0" fmla="*/ 377 w 457"/>
                <a:gd name="T1" fmla="*/ 179 h 264"/>
                <a:gd name="T2" fmla="*/ 457 w 457"/>
                <a:gd name="T3" fmla="*/ 134 h 264"/>
                <a:gd name="T4" fmla="*/ 457 w 457"/>
                <a:gd name="T5" fmla="*/ 134 h 264"/>
                <a:gd name="T6" fmla="*/ 457 w 457"/>
                <a:gd name="T7" fmla="*/ 134 h 264"/>
                <a:gd name="T8" fmla="*/ 376 w 457"/>
                <a:gd name="T9" fmla="*/ 87 h 264"/>
                <a:gd name="T10" fmla="*/ 378 w 457"/>
                <a:gd name="T11" fmla="*/ 48 h 264"/>
                <a:gd name="T12" fmla="*/ 308 w 457"/>
                <a:gd name="T13" fmla="*/ 47 h 264"/>
                <a:gd name="T14" fmla="*/ 227 w 457"/>
                <a:gd name="T15" fmla="*/ 0 h 264"/>
                <a:gd name="T16" fmla="*/ 161 w 457"/>
                <a:gd name="T17" fmla="*/ 38 h 264"/>
                <a:gd name="T18" fmla="*/ 161 w 457"/>
                <a:gd name="T19" fmla="*/ 63 h 264"/>
                <a:gd name="T20" fmla="*/ 161 w 457"/>
                <a:gd name="T21" fmla="*/ 63 h 264"/>
                <a:gd name="T22" fmla="*/ 147 w 457"/>
                <a:gd name="T23" fmla="*/ 84 h 264"/>
                <a:gd name="T24" fmla="*/ 80 w 457"/>
                <a:gd name="T25" fmla="*/ 84 h 264"/>
                <a:gd name="T26" fmla="*/ 0 w 457"/>
                <a:gd name="T27" fmla="*/ 130 h 264"/>
                <a:gd name="T28" fmla="*/ 230 w 457"/>
                <a:gd name="T29" fmla="*/ 264 h 264"/>
                <a:gd name="T30" fmla="*/ 310 w 457"/>
                <a:gd name="T31" fmla="*/ 218 h 264"/>
                <a:gd name="T32" fmla="*/ 378 w 457"/>
                <a:gd name="T33" fmla="*/ 218 h 264"/>
                <a:gd name="T34" fmla="*/ 377 w 457"/>
                <a:gd name="T35" fmla="*/ 17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264">
                  <a:moveTo>
                    <a:pt x="377" y="179"/>
                  </a:moveTo>
                  <a:cubicBezTo>
                    <a:pt x="457" y="134"/>
                    <a:pt x="457" y="134"/>
                    <a:pt x="457" y="134"/>
                  </a:cubicBezTo>
                  <a:cubicBezTo>
                    <a:pt x="457" y="134"/>
                    <a:pt x="457" y="134"/>
                    <a:pt x="457" y="134"/>
                  </a:cubicBezTo>
                  <a:cubicBezTo>
                    <a:pt x="457" y="134"/>
                    <a:pt x="457" y="134"/>
                    <a:pt x="457" y="134"/>
                  </a:cubicBezTo>
                  <a:cubicBezTo>
                    <a:pt x="376" y="87"/>
                    <a:pt x="376" y="87"/>
                    <a:pt x="376" y="87"/>
                  </a:cubicBezTo>
                  <a:cubicBezTo>
                    <a:pt x="396" y="76"/>
                    <a:pt x="396" y="59"/>
                    <a:pt x="378" y="48"/>
                  </a:cubicBezTo>
                  <a:cubicBezTo>
                    <a:pt x="359" y="37"/>
                    <a:pt x="327" y="36"/>
                    <a:pt x="308" y="47"/>
                  </a:cubicBezTo>
                  <a:cubicBezTo>
                    <a:pt x="227" y="0"/>
                    <a:pt x="227" y="0"/>
                    <a:pt x="227" y="0"/>
                  </a:cubicBezTo>
                  <a:cubicBezTo>
                    <a:pt x="161" y="38"/>
                    <a:pt x="161" y="38"/>
                    <a:pt x="161" y="38"/>
                  </a:cubicBezTo>
                  <a:cubicBezTo>
                    <a:pt x="161" y="63"/>
                    <a:pt x="161" y="63"/>
                    <a:pt x="161" y="63"/>
                  </a:cubicBezTo>
                  <a:cubicBezTo>
                    <a:pt x="161" y="63"/>
                    <a:pt x="161" y="63"/>
                    <a:pt x="161" y="63"/>
                  </a:cubicBezTo>
                  <a:cubicBezTo>
                    <a:pt x="162" y="70"/>
                    <a:pt x="158" y="79"/>
                    <a:pt x="147" y="84"/>
                  </a:cubicBezTo>
                  <a:cubicBezTo>
                    <a:pt x="129" y="95"/>
                    <a:pt x="99" y="95"/>
                    <a:pt x="80" y="84"/>
                  </a:cubicBezTo>
                  <a:cubicBezTo>
                    <a:pt x="0" y="130"/>
                    <a:pt x="0" y="130"/>
                    <a:pt x="0" y="130"/>
                  </a:cubicBezTo>
                  <a:cubicBezTo>
                    <a:pt x="230" y="264"/>
                    <a:pt x="230" y="264"/>
                    <a:pt x="230" y="264"/>
                  </a:cubicBezTo>
                  <a:cubicBezTo>
                    <a:pt x="310" y="218"/>
                    <a:pt x="310" y="218"/>
                    <a:pt x="310" y="218"/>
                  </a:cubicBezTo>
                  <a:cubicBezTo>
                    <a:pt x="329" y="229"/>
                    <a:pt x="359" y="229"/>
                    <a:pt x="378" y="218"/>
                  </a:cubicBezTo>
                  <a:cubicBezTo>
                    <a:pt x="396" y="208"/>
                    <a:pt x="396" y="190"/>
                    <a:pt x="377" y="179"/>
                  </a:cubicBezTo>
                  <a:close/>
                </a:path>
              </a:pathLst>
            </a:custGeom>
            <a:solidFill>
              <a:srgbClr val="00DA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išḻiḑê"/>
            <p:cNvSpPr/>
            <p:nvPr/>
          </p:nvSpPr>
          <p:spPr bwMode="auto">
            <a:xfrm>
              <a:off x="6489701" y="4351338"/>
              <a:ext cx="115888" cy="211138"/>
            </a:xfrm>
            <a:custGeom>
              <a:avLst/>
              <a:gdLst>
                <a:gd name="T0" fmla="*/ 73 w 73"/>
                <a:gd name="T1" fmla="*/ 0 h 133"/>
                <a:gd name="T2" fmla="*/ 73 w 73"/>
                <a:gd name="T3" fmla="*/ 108 h 133"/>
                <a:gd name="T4" fmla="*/ 36 w 73"/>
                <a:gd name="T5" fmla="*/ 133 h 133"/>
                <a:gd name="T6" fmla="*/ 5 w 73"/>
                <a:gd name="T7" fmla="*/ 111 h 133"/>
                <a:gd name="T8" fmla="*/ 0 w 73"/>
                <a:gd name="T9" fmla="*/ 90 h 133"/>
                <a:gd name="T10" fmla="*/ 25 w 73"/>
                <a:gd name="T11" fmla="*/ 61 h 133"/>
                <a:gd name="T12" fmla="*/ 38 w 73"/>
                <a:gd name="T13" fmla="*/ 48 h 133"/>
                <a:gd name="T14" fmla="*/ 73 w 73"/>
                <a:gd name="T15" fmla="*/ 0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33">
                  <a:moveTo>
                    <a:pt x="73" y="0"/>
                  </a:moveTo>
                  <a:lnTo>
                    <a:pt x="73" y="108"/>
                  </a:lnTo>
                  <a:lnTo>
                    <a:pt x="36" y="133"/>
                  </a:lnTo>
                  <a:lnTo>
                    <a:pt x="5" y="111"/>
                  </a:lnTo>
                  <a:lnTo>
                    <a:pt x="0" y="90"/>
                  </a:lnTo>
                  <a:lnTo>
                    <a:pt x="25" y="61"/>
                  </a:lnTo>
                  <a:lnTo>
                    <a:pt x="38" y="48"/>
                  </a:lnTo>
                  <a:lnTo>
                    <a:pt x="73" y="0"/>
                  </a:lnTo>
                  <a:close/>
                </a:path>
              </a:pathLst>
            </a:custGeom>
            <a:solidFill>
              <a:srgbClr val="0083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iṡḻidè"/>
            <p:cNvSpPr/>
            <p:nvPr/>
          </p:nvSpPr>
          <p:spPr bwMode="auto">
            <a:xfrm>
              <a:off x="6489701" y="4351338"/>
              <a:ext cx="115888" cy="211138"/>
            </a:xfrm>
            <a:custGeom>
              <a:avLst/>
              <a:gdLst>
                <a:gd name="T0" fmla="*/ 73 w 73"/>
                <a:gd name="T1" fmla="*/ 0 h 133"/>
                <a:gd name="T2" fmla="*/ 73 w 73"/>
                <a:gd name="T3" fmla="*/ 108 h 133"/>
                <a:gd name="T4" fmla="*/ 36 w 73"/>
                <a:gd name="T5" fmla="*/ 133 h 133"/>
                <a:gd name="T6" fmla="*/ 5 w 73"/>
                <a:gd name="T7" fmla="*/ 111 h 133"/>
                <a:gd name="T8" fmla="*/ 0 w 73"/>
                <a:gd name="T9" fmla="*/ 90 h 133"/>
                <a:gd name="T10" fmla="*/ 25 w 73"/>
                <a:gd name="T11" fmla="*/ 61 h 133"/>
                <a:gd name="T12" fmla="*/ 38 w 73"/>
                <a:gd name="T13" fmla="*/ 48 h 133"/>
              </a:gdLst>
              <a:ahLst/>
              <a:cxnLst>
                <a:cxn ang="0">
                  <a:pos x="T0" y="T1"/>
                </a:cxn>
                <a:cxn ang="0">
                  <a:pos x="T2" y="T3"/>
                </a:cxn>
                <a:cxn ang="0">
                  <a:pos x="T4" y="T5"/>
                </a:cxn>
                <a:cxn ang="0">
                  <a:pos x="T6" y="T7"/>
                </a:cxn>
                <a:cxn ang="0">
                  <a:pos x="T8" y="T9"/>
                </a:cxn>
                <a:cxn ang="0">
                  <a:pos x="T10" y="T11"/>
                </a:cxn>
                <a:cxn ang="0">
                  <a:pos x="T12" y="T13"/>
                </a:cxn>
              </a:cxnLst>
              <a:rect l="0" t="0" r="r" b="b"/>
              <a:pathLst>
                <a:path w="73" h="133">
                  <a:moveTo>
                    <a:pt x="73" y="0"/>
                  </a:moveTo>
                  <a:lnTo>
                    <a:pt x="73" y="108"/>
                  </a:lnTo>
                  <a:lnTo>
                    <a:pt x="36" y="133"/>
                  </a:lnTo>
                  <a:lnTo>
                    <a:pt x="5" y="111"/>
                  </a:lnTo>
                  <a:lnTo>
                    <a:pt x="0" y="90"/>
                  </a:lnTo>
                  <a:lnTo>
                    <a:pt x="25" y="61"/>
                  </a:lnTo>
                  <a:lnTo>
                    <a:pt x="38"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iŝlîḑê"/>
            <p:cNvSpPr/>
            <p:nvPr/>
          </p:nvSpPr>
          <p:spPr bwMode="auto">
            <a:xfrm>
              <a:off x="6513513" y="3906838"/>
              <a:ext cx="92075" cy="122238"/>
            </a:xfrm>
            <a:custGeom>
              <a:avLst/>
              <a:gdLst>
                <a:gd name="T0" fmla="*/ 58 w 58"/>
                <a:gd name="T1" fmla="*/ 0 h 77"/>
                <a:gd name="T2" fmla="*/ 58 w 58"/>
                <a:gd name="T3" fmla="*/ 77 h 77"/>
                <a:gd name="T4" fmla="*/ 21 w 58"/>
                <a:gd name="T5" fmla="*/ 62 h 77"/>
                <a:gd name="T6" fmla="*/ 0 w 58"/>
                <a:gd name="T7" fmla="*/ 37 h 77"/>
                <a:gd name="T8" fmla="*/ 21 w 58"/>
                <a:gd name="T9" fmla="*/ 10 h 77"/>
                <a:gd name="T10" fmla="*/ 58 w 58"/>
                <a:gd name="T11" fmla="*/ 0 h 77"/>
              </a:gdLst>
              <a:ahLst/>
              <a:cxnLst>
                <a:cxn ang="0">
                  <a:pos x="T0" y="T1"/>
                </a:cxn>
                <a:cxn ang="0">
                  <a:pos x="T2" y="T3"/>
                </a:cxn>
                <a:cxn ang="0">
                  <a:pos x="T4" y="T5"/>
                </a:cxn>
                <a:cxn ang="0">
                  <a:pos x="T6" y="T7"/>
                </a:cxn>
                <a:cxn ang="0">
                  <a:pos x="T8" y="T9"/>
                </a:cxn>
                <a:cxn ang="0">
                  <a:pos x="T10" y="T11"/>
                </a:cxn>
              </a:cxnLst>
              <a:rect l="0" t="0" r="r" b="b"/>
              <a:pathLst>
                <a:path w="58" h="77">
                  <a:moveTo>
                    <a:pt x="58" y="0"/>
                  </a:moveTo>
                  <a:lnTo>
                    <a:pt x="58" y="77"/>
                  </a:lnTo>
                  <a:lnTo>
                    <a:pt x="21" y="62"/>
                  </a:lnTo>
                  <a:lnTo>
                    <a:pt x="0" y="37"/>
                  </a:lnTo>
                  <a:lnTo>
                    <a:pt x="21" y="10"/>
                  </a:lnTo>
                  <a:lnTo>
                    <a:pt x="58" y="0"/>
                  </a:lnTo>
                  <a:close/>
                </a:path>
              </a:pathLst>
            </a:custGeom>
            <a:solidFill>
              <a:srgbClr val="0071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îšḷïdê"/>
            <p:cNvSpPr/>
            <p:nvPr/>
          </p:nvSpPr>
          <p:spPr bwMode="auto">
            <a:xfrm>
              <a:off x="6513513" y="3906838"/>
              <a:ext cx="92075" cy="122238"/>
            </a:xfrm>
            <a:custGeom>
              <a:avLst/>
              <a:gdLst>
                <a:gd name="T0" fmla="*/ 58 w 58"/>
                <a:gd name="T1" fmla="*/ 0 h 77"/>
                <a:gd name="T2" fmla="*/ 58 w 58"/>
                <a:gd name="T3" fmla="*/ 77 h 77"/>
                <a:gd name="T4" fmla="*/ 21 w 58"/>
                <a:gd name="T5" fmla="*/ 62 h 77"/>
                <a:gd name="T6" fmla="*/ 0 w 58"/>
                <a:gd name="T7" fmla="*/ 37 h 77"/>
                <a:gd name="T8" fmla="*/ 21 w 58"/>
                <a:gd name="T9" fmla="*/ 10 h 77"/>
              </a:gdLst>
              <a:ahLst/>
              <a:cxnLst>
                <a:cxn ang="0">
                  <a:pos x="T0" y="T1"/>
                </a:cxn>
                <a:cxn ang="0">
                  <a:pos x="T2" y="T3"/>
                </a:cxn>
                <a:cxn ang="0">
                  <a:pos x="T4" y="T5"/>
                </a:cxn>
                <a:cxn ang="0">
                  <a:pos x="T6" y="T7"/>
                </a:cxn>
                <a:cxn ang="0">
                  <a:pos x="T8" y="T9"/>
                </a:cxn>
              </a:cxnLst>
              <a:rect l="0" t="0" r="r" b="b"/>
              <a:pathLst>
                <a:path w="58" h="77">
                  <a:moveTo>
                    <a:pt x="58" y="0"/>
                  </a:moveTo>
                  <a:lnTo>
                    <a:pt x="58" y="77"/>
                  </a:lnTo>
                  <a:lnTo>
                    <a:pt x="21" y="62"/>
                  </a:lnTo>
                  <a:lnTo>
                    <a:pt x="0" y="37"/>
                  </a:lnTo>
                  <a:lnTo>
                    <a:pt x="21"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iśļiḓé"/>
            <p:cNvSpPr/>
            <p:nvPr/>
          </p:nvSpPr>
          <p:spPr bwMode="auto">
            <a:xfrm>
              <a:off x="5800726" y="3821113"/>
              <a:ext cx="131763" cy="201613"/>
            </a:xfrm>
            <a:custGeom>
              <a:avLst/>
              <a:gdLst>
                <a:gd name="T0" fmla="*/ 0 w 40"/>
                <a:gd name="T1" fmla="*/ 5 h 61"/>
                <a:gd name="T2" fmla="*/ 0 w 40"/>
                <a:gd name="T3" fmla="*/ 61 h 61"/>
                <a:gd name="T4" fmla="*/ 28 w 40"/>
                <a:gd name="T5" fmla="*/ 40 h 61"/>
                <a:gd name="T6" fmla="*/ 33 w 40"/>
                <a:gd name="T7" fmla="*/ 26 h 61"/>
                <a:gd name="T8" fmla="*/ 28 w 40"/>
                <a:gd name="T9" fmla="*/ 7 h 61"/>
                <a:gd name="T10" fmla="*/ 16 w 40"/>
                <a:gd name="T11" fmla="*/ 0 h 61"/>
              </a:gdLst>
              <a:ahLst/>
              <a:cxnLst>
                <a:cxn ang="0">
                  <a:pos x="T0" y="T1"/>
                </a:cxn>
                <a:cxn ang="0">
                  <a:pos x="T2" y="T3"/>
                </a:cxn>
                <a:cxn ang="0">
                  <a:pos x="T4" y="T5"/>
                </a:cxn>
                <a:cxn ang="0">
                  <a:pos x="T6" y="T7"/>
                </a:cxn>
                <a:cxn ang="0">
                  <a:pos x="T8" y="T9"/>
                </a:cxn>
                <a:cxn ang="0">
                  <a:pos x="T10" y="T11"/>
                </a:cxn>
              </a:cxnLst>
              <a:rect l="0" t="0" r="r" b="b"/>
              <a:pathLst>
                <a:path w="40" h="61">
                  <a:moveTo>
                    <a:pt x="0" y="5"/>
                  </a:moveTo>
                  <a:cubicBezTo>
                    <a:pt x="0" y="61"/>
                    <a:pt x="0" y="61"/>
                    <a:pt x="0" y="61"/>
                  </a:cubicBezTo>
                  <a:cubicBezTo>
                    <a:pt x="28" y="40"/>
                    <a:pt x="28" y="40"/>
                    <a:pt x="28" y="40"/>
                  </a:cubicBezTo>
                  <a:cubicBezTo>
                    <a:pt x="33" y="26"/>
                    <a:pt x="33" y="26"/>
                    <a:pt x="33" y="26"/>
                  </a:cubicBezTo>
                  <a:cubicBezTo>
                    <a:pt x="33" y="26"/>
                    <a:pt x="40" y="14"/>
                    <a:pt x="28" y="7"/>
                  </a:cubicBezTo>
                  <a:cubicBezTo>
                    <a:pt x="16" y="0"/>
                    <a:pt x="16" y="0"/>
                    <a:pt x="16" y="0"/>
                  </a:cubicBezTo>
                </a:path>
              </a:pathLst>
            </a:custGeom>
            <a:solidFill>
              <a:srgbClr val="0071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ṣļîḓé"/>
            <p:cNvSpPr/>
            <p:nvPr/>
          </p:nvSpPr>
          <p:spPr bwMode="auto">
            <a:xfrm>
              <a:off x="5314951" y="3689350"/>
              <a:ext cx="1508125" cy="869950"/>
            </a:xfrm>
            <a:custGeom>
              <a:avLst/>
              <a:gdLst>
                <a:gd name="T0" fmla="*/ 377 w 457"/>
                <a:gd name="T1" fmla="*/ 179 h 264"/>
                <a:gd name="T2" fmla="*/ 457 w 457"/>
                <a:gd name="T3" fmla="*/ 134 h 264"/>
                <a:gd name="T4" fmla="*/ 457 w 457"/>
                <a:gd name="T5" fmla="*/ 134 h 264"/>
                <a:gd name="T6" fmla="*/ 457 w 457"/>
                <a:gd name="T7" fmla="*/ 134 h 264"/>
                <a:gd name="T8" fmla="*/ 376 w 457"/>
                <a:gd name="T9" fmla="*/ 87 h 264"/>
                <a:gd name="T10" fmla="*/ 378 w 457"/>
                <a:gd name="T11" fmla="*/ 48 h 264"/>
                <a:gd name="T12" fmla="*/ 308 w 457"/>
                <a:gd name="T13" fmla="*/ 47 h 264"/>
                <a:gd name="T14" fmla="*/ 227 w 457"/>
                <a:gd name="T15" fmla="*/ 0 h 264"/>
                <a:gd name="T16" fmla="*/ 147 w 457"/>
                <a:gd name="T17" fmla="*/ 45 h 264"/>
                <a:gd name="T18" fmla="*/ 162 w 457"/>
                <a:gd name="T19" fmla="*/ 63 h 264"/>
                <a:gd name="T20" fmla="*/ 148 w 457"/>
                <a:gd name="T21" fmla="*/ 85 h 264"/>
                <a:gd name="T22" fmla="*/ 80 w 457"/>
                <a:gd name="T23" fmla="*/ 84 h 264"/>
                <a:gd name="T24" fmla="*/ 0 w 457"/>
                <a:gd name="T25" fmla="*/ 130 h 264"/>
                <a:gd name="T26" fmla="*/ 230 w 457"/>
                <a:gd name="T27" fmla="*/ 264 h 264"/>
                <a:gd name="T28" fmla="*/ 310 w 457"/>
                <a:gd name="T29" fmla="*/ 218 h 264"/>
                <a:gd name="T30" fmla="*/ 378 w 457"/>
                <a:gd name="T31" fmla="*/ 218 h 264"/>
                <a:gd name="T32" fmla="*/ 377 w 457"/>
                <a:gd name="T33" fmla="*/ 17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7" h="264">
                  <a:moveTo>
                    <a:pt x="377" y="179"/>
                  </a:moveTo>
                  <a:cubicBezTo>
                    <a:pt x="457" y="134"/>
                    <a:pt x="457" y="134"/>
                    <a:pt x="457" y="134"/>
                  </a:cubicBezTo>
                  <a:cubicBezTo>
                    <a:pt x="457" y="134"/>
                    <a:pt x="457" y="134"/>
                    <a:pt x="457" y="134"/>
                  </a:cubicBezTo>
                  <a:cubicBezTo>
                    <a:pt x="457" y="134"/>
                    <a:pt x="457" y="134"/>
                    <a:pt x="457" y="134"/>
                  </a:cubicBezTo>
                  <a:cubicBezTo>
                    <a:pt x="376" y="87"/>
                    <a:pt x="376" y="87"/>
                    <a:pt x="376" y="87"/>
                  </a:cubicBezTo>
                  <a:cubicBezTo>
                    <a:pt x="396" y="76"/>
                    <a:pt x="396" y="59"/>
                    <a:pt x="378" y="48"/>
                  </a:cubicBezTo>
                  <a:cubicBezTo>
                    <a:pt x="359" y="37"/>
                    <a:pt x="327" y="36"/>
                    <a:pt x="308" y="47"/>
                  </a:cubicBezTo>
                  <a:cubicBezTo>
                    <a:pt x="227" y="0"/>
                    <a:pt x="227" y="0"/>
                    <a:pt x="227" y="0"/>
                  </a:cubicBezTo>
                  <a:cubicBezTo>
                    <a:pt x="147" y="45"/>
                    <a:pt x="147" y="45"/>
                    <a:pt x="147" y="45"/>
                  </a:cubicBezTo>
                  <a:cubicBezTo>
                    <a:pt x="147" y="45"/>
                    <a:pt x="159" y="51"/>
                    <a:pt x="162" y="63"/>
                  </a:cubicBezTo>
                  <a:cubicBezTo>
                    <a:pt x="163" y="71"/>
                    <a:pt x="158" y="79"/>
                    <a:pt x="148" y="85"/>
                  </a:cubicBezTo>
                  <a:cubicBezTo>
                    <a:pt x="129" y="95"/>
                    <a:pt x="99" y="95"/>
                    <a:pt x="80" y="84"/>
                  </a:cubicBezTo>
                  <a:cubicBezTo>
                    <a:pt x="0" y="130"/>
                    <a:pt x="0" y="130"/>
                    <a:pt x="0" y="130"/>
                  </a:cubicBezTo>
                  <a:cubicBezTo>
                    <a:pt x="230" y="264"/>
                    <a:pt x="230" y="264"/>
                    <a:pt x="230" y="264"/>
                  </a:cubicBezTo>
                  <a:cubicBezTo>
                    <a:pt x="310" y="218"/>
                    <a:pt x="310" y="218"/>
                    <a:pt x="310" y="218"/>
                  </a:cubicBezTo>
                  <a:cubicBezTo>
                    <a:pt x="329" y="229"/>
                    <a:pt x="359" y="229"/>
                    <a:pt x="378" y="218"/>
                  </a:cubicBezTo>
                  <a:cubicBezTo>
                    <a:pt x="396" y="208"/>
                    <a:pt x="396" y="190"/>
                    <a:pt x="377" y="179"/>
                  </a:cubicBezTo>
                  <a:close/>
                </a:path>
              </a:pathLst>
            </a:custGeom>
            <a:solidFill>
              <a:srgbClr val="00DA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iSḷiḋê"/>
            <p:cNvSpPr/>
            <p:nvPr/>
          </p:nvSpPr>
          <p:spPr bwMode="auto">
            <a:xfrm>
              <a:off x="5678488" y="3900488"/>
              <a:ext cx="779463" cy="447675"/>
            </a:xfrm>
            <a:custGeom>
              <a:avLst/>
              <a:gdLst>
                <a:gd name="T0" fmla="*/ 195 w 236"/>
                <a:gd name="T1" fmla="*/ 92 h 136"/>
                <a:gd name="T2" fmla="*/ 236 w 236"/>
                <a:gd name="T3" fmla="*/ 69 h 136"/>
                <a:gd name="T4" fmla="*/ 236 w 236"/>
                <a:gd name="T5" fmla="*/ 69 h 136"/>
                <a:gd name="T6" fmla="*/ 236 w 236"/>
                <a:gd name="T7" fmla="*/ 69 h 136"/>
                <a:gd name="T8" fmla="*/ 194 w 236"/>
                <a:gd name="T9" fmla="*/ 44 h 136"/>
                <a:gd name="T10" fmla="*/ 195 w 236"/>
                <a:gd name="T11" fmla="*/ 24 h 136"/>
                <a:gd name="T12" fmla="*/ 159 w 236"/>
                <a:gd name="T13" fmla="*/ 24 h 136"/>
                <a:gd name="T14" fmla="*/ 117 w 236"/>
                <a:gd name="T15" fmla="*/ 0 h 136"/>
                <a:gd name="T16" fmla="*/ 76 w 236"/>
                <a:gd name="T17" fmla="*/ 23 h 136"/>
                <a:gd name="T18" fmla="*/ 84 w 236"/>
                <a:gd name="T19" fmla="*/ 32 h 136"/>
                <a:gd name="T20" fmla="*/ 77 w 236"/>
                <a:gd name="T21" fmla="*/ 43 h 136"/>
                <a:gd name="T22" fmla="*/ 42 w 236"/>
                <a:gd name="T23" fmla="*/ 43 h 136"/>
                <a:gd name="T24" fmla="*/ 0 w 236"/>
                <a:gd name="T25" fmla="*/ 67 h 136"/>
                <a:gd name="T26" fmla="*/ 119 w 236"/>
                <a:gd name="T27" fmla="*/ 136 h 136"/>
                <a:gd name="T28" fmla="*/ 160 w 236"/>
                <a:gd name="T29" fmla="*/ 112 h 136"/>
                <a:gd name="T30" fmla="*/ 195 w 236"/>
                <a:gd name="T31" fmla="*/ 112 h 136"/>
                <a:gd name="T32" fmla="*/ 195 w 236"/>
                <a:gd name="T33" fmla="*/ 9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36">
                  <a:moveTo>
                    <a:pt x="195" y="92"/>
                  </a:moveTo>
                  <a:cubicBezTo>
                    <a:pt x="236" y="69"/>
                    <a:pt x="236" y="69"/>
                    <a:pt x="236" y="69"/>
                  </a:cubicBezTo>
                  <a:cubicBezTo>
                    <a:pt x="236" y="69"/>
                    <a:pt x="236" y="69"/>
                    <a:pt x="236" y="69"/>
                  </a:cubicBezTo>
                  <a:cubicBezTo>
                    <a:pt x="236" y="69"/>
                    <a:pt x="236" y="69"/>
                    <a:pt x="236" y="69"/>
                  </a:cubicBezTo>
                  <a:cubicBezTo>
                    <a:pt x="194" y="44"/>
                    <a:pt x="194" y="44"/>
                    <a:pt x="194" y="44"/>
                  </a:cubicBezTo>
                  <a:cubicBezTo>
                    <a:pt x="205" y="39"/>
                    <a:pt x="205" y="30"/>
                    <a:pt x="195" y="24"/>
                  </a:cubicBezTo>
                  <a:cubicBezTo>
                    <a:pt x="185" y="19"/>
                    <a:pt x="169" y="19"/>
                    <a:pt x="159" y="24"/>
                  </a:cubicBezTo>
                  <a:cubicBezTo>
                    <a:pt x="117" y="0"/>
                    <a:pt x="117" y="0"/>
                    <a:pt x="117" y="0"/>
                  </a:cubicBezTo>
                  <a:cubicBezTo>
                    <a:pt x="76" y="23"/>
                    <a:pt x="76" y="23"/>
                    <a:pt x="76" y="23"/>
                  </a:cubicBezTo>
                  <a:cubicBezTo>
                    <a:pt x="76" y="23"/>
                    <a:pt x="83" y="26"/>
                    <a:pt x="84" y="32"/>
                  </a:cubicBezTo>
                  <a:cubicBezTo>
                    <a:pt x="85" y="36"/>
                    <a:pt x="82" y="40"/>
                    <a:pt x="77" y="43"/>
                  </a:cubicBezTo>
                  <a:cubicBezTo>
                    <a:pt x="67" y="49"/>
                    <a:pt x="51" y="49"/>
                    <a:pt x="42" y="43"/>
                  </a:cubicBezTo>
                  <a:cubicBezTo>
                    <a:pt x="0" y="67"/>
                    <a:pt x="0" y="67"/>
                    <a:pt x="0" y="67"/>
                  </a:cubicBezTo>
                  <a:cubicBezTo>
                    <a:pt x="119" y="136"/>
                    <a:pt x="119" y="136"/>
                    <a:pt x="119" y="136"/>
                  </a:cubicBezTo>
                  <a:cubicBezTo>
                    <a:pt x="160" y="112"/>
                    <a:pt x="160" y="112"/>
                    <a:pt x="160" y="112"/>
                  </a:cubicBezTo>
                  <a:cubicBezTo>
                    <a:pt x="170" y="118"/>
                    <a:pt x="186" y="118"/>
                    <a:pt x="195" y="112"/>
                  </a:cubicBezTo>
                  <a:cubicBezTo>
                    <a:pt x="205" y="107"/>
                    <a:pt x="205" y="98"/>
                    <a:pt x="195" y="92"/>
                  </a:cubicBezTo>
                  <a:close/>
                </a:path>
              </a:pathLst>
            </a:custGeom>
            <a:solidFill>
              <a:srgbClr val="00FF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1" name="îṣľïḓè"/>
            <p:cNvSpPr/>
            <p:nvPr/>
          </p:nvSpPr>
          <p:spPr bwMode="auto">
            <a:xfrm>
              <a:off x="5314951" y="4117975"/>
              <a:ext cx="758825" cy="615950"/>
            </a:xfrm>
            <a:custGeom>
              <a:avLst/>
              <a:gdLst>
                <a:gd name="T0" fmla="*/ 478 w 478"/>
                <a:gd name="T1" fmla="*/ 278 h 388"/>
                <a:gd name="T2" fmla="*/ 478 w 478"/>
                <a:gd name="T3" fmla="*/ 388 h 388"/>
                <a:gd name="T4" fmla="*/ 0 w 478"/>
                <a:gd name="T5" fmla="*/ 112 h 388"/>
                <a:gd name="T6" fmla="*/ 0 w 478"/>
                <a:gd name="T7" fmla="*/ 0 h 388"/>
                <a:gd name="T8" fmla="*/ 478 w 478"/>
                <a:gd name="T9" fmla="*/ 278 h 388"/>
              </a:gdLst>
              <a:ahLst/>
              <a:cxnLst>
                <a:cxn ang="0">
                  <a:pos x="T0" y="T1"/>
                </a:cxn>
                <a:cxn ang="0">
                  <a:pos x="T2" y="T3"/>
                </a:cxn>
                <a:cxn ang="0">
                  <a:pos x="T4" y="T5"/>
                </a:cxn>
                <a:cxn ang="0">
                  <a:pos x="T6" y="T7"/>
                </a:cxn>
                <a:cxn ang="0">
                  <a:pos x="T8" y="T9"/>
                </a:cxn>
              </a:cxnLst>
              <a:rect l="0" t="0" r="r" b="b"/>
              <a:pathLst>
                <a:path w="478" h="388">
                  <a:moveTo>
                    <a:pt x="478" y="278"/>
                  </a:moveTo>
                  <a:lnTo>
                    <a:pt x="478" y="388"/>
                  </a:lnTo>
                  <a:lnTo>
                    <a:pt x="0" y="112"/>
                  </a:lnTo>
                  <a:lnTo>
                    <a:pt x="0" y="0"/>
                  </a:lnTo>
                  <a:lnTo>
                    <a:pt x="478" y="278"/>
                  </a:lnTo>
                  <a:close/>
                </a:path>
              </a:pathLst>
            </a:custGeom>
            <a:solidFill>
              <a:srgbClr val="00AF7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2" name="ïṥľîḓé"/>
            <p:cNvSpPr/>
            <p:nvPr/>
          </p:nvSpPr>
          <p:spPr bwMode="auto">
            <a:xfrm>
              <a:off x="6073776" y="4408488"/>
              <a:ext cx="265113" cy="325438"/>
            </a:xfrm>
            <a:custGeom>
              <a:avLst/>
              <a:gdLst>
                <a:gd name="T0" fmla="*/ 167 w 167"/>
                <a:gd name="T1" fmla="*/ 0 h 205"/>
                <a:gd name="T2" fmla="*/ 167 w 167"/>
                <a:gd name="T3" fmla="*/ 110 h 205"/>
                <a:gd name="T4" fmla="*/ 0 w 167"/>
                <a:gd name="T5" fmla="*/ 205 h 205"/>
                <a:gd name="T6" fmla="*/ 0 w 167"/>
                <a:gd name="T7" fmla="*/ 95 h 205"/>
                <a:gd name="T8" fmla="*/ 167 w 167"/>
                <a:gd name="T9" fmla="*/ 0 h 205"/>
              </a:gdLst>
              <a:ahLst/>
              <a:cxnLst>
                <a:cxn ang="0">
                  <a:pos x="T0" y="T1"/>
                </a:cxn>
                <a:cxn ang="0">
                  <a:pos x="T2" y="T3"/>
                </a:cxn>
                <a:cxn ang="0">
                  <a:pos x="T4" y="T5"/>
                </a:cxn>
                <a:cxn ang="0">
                  <a:pos x="T6" y="T7"/>
                </a:cxn>
                <a:cxn ang="0">
                  <a:pos x="T8" y="T9"/>
                </a:cxn>
              </a:cxnLst>
              <a:rect l="0" t="0" r="r" b="b"/>
              <a:pathLst>
                <a:path w="167" h="205">
                  <a:moveTo>
                    <a:pt x="167" y="0"/>
                  </a:moveTo>
                  <a:lnTo>
                    <a:pt x="167" y="110"/>
                  </a:lnTo>
                  <a:lnTo>
                    <a:pt x="0" y="205"/>
                  </a:lnTo>
                  <a:lnTo>
                    <a:pt x="0" y="95"/>
                  </a:lnTo>
                  <a:lnTo>
                    <a:pt x="167" y="0"/>
                  </a:lnTo>
                  <a:close/>
                </a:path>
              </a:pathLst>
            </a:custGeom>
            <a:solidFill>
              <a:srgbClr val="0071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śḷidè"/>
            <p:cNvSpPr/>
            <p:nvPr/>
          </p:nvSpPr>
          <p:spPr bwMode="auto">
            <a:xfrm>
              <a:off x="6559551" y="4130675"/>
              <a:ext cx="263525" cy="300038"/>
            </a:xfrm>
            <a:custGeom>
              <a:avLst/>
              <a:gdLst>
                <a:gd name="T0" fmla="*/ 80 w 80"/>
                <a:gd name="T1" fmla="*/ 0 h 91"/>
                <a:gd name="T2" fmla="*/ 80 w 80"/>
                <a:gd name="T3" fmla="*/ 53 h 91"/>
                <a:gd name="T4" fmla="*/ 14 w 80"/>
                <a:gd name="T5" fmla="*/ 91 h 91"/>
                <a:gd name="T6" fmla="*/ 14 w 80"/>
                <a:gd name="T7" fmla="*/ 67 h 91"/>
                <a:gd name="T8" fmla="*/ 0 w 80"/>
                <a:gd name="T9" fmla="*/ 45 h 91"/>
                <a:gd name="T10" fmla="*/ 80 w 80"/>
                <a:gd name="T11" fmla="*/ 0 h 91"/>
              </a:gdLst>
              <a:ahLst/>
              <a:cxnLst>
                <a:cxn ang="0">
                  <a:pos x="T0" y="T1"/>
                </a:cxn>
                <a:cxn ang="0">
                  <a:pos x="T2" y="T3"/>
                </a:cxn>
                <a:cxn ang="0">
                  <a:pos x="T4" y="T5"/>
                </a:cxn>
                <a:cxn ang="0">
                  <a:pos x="T6" y="T7"/>
                </a:cxn>
                <a:cxn ang="0">
                  <a:pos x="T8" y="T9"/>
                </a:cxn>
                <a:cxn ang="0">
                  <a:pos x="T10" y="T11"/>
                </a:cxn>
              </a:cxnLst>
              <a:rect l="0" t="0" r="r" b="b"/>
              <a:pathLst>
                <a:path w="80" h="91">
                  <a:moveTo>
                    <a:pt x="80" y="0"/>
                  </a:moveTo>
                  <a:cubicBezTo>
                    <a:pt x="80" y="53"/>
                    <a:pt x="80" y="53"/>
                    <a:pt x="80" y="53"/>
                  </a:cubicBezTo>
                  <a:cubicBezTo>
                    <a:pt x="14" y="91"/>
                    <a:pt x="14" y="91"/>
                    <a:pt x="14" y="91"/>
                  </a:cubicBezTo>
                  <a:cubicBezTo>
                    <a:pt x="14" y="67"/>
                    <a:pt x="14" y="67"/>
                    <a:pt x="14" y="67"/>
                  </a:cubicBezTo>
                  <a:cubicBezTo>
                    <a:pt x="14" y="67"/>
                    <a:pt x="16" y="55"/>
                    <a:pt x="0" y="45"/>
                  </a:cubicBezTo>
                  <a:lnTo>
                    <a:pt x="80" y="0"/>
                  </a:lnTo>
                  <a:close/>
                </a:path>
              </a:pathLst>
            </a:custGeom>
            <a:solidFill>
              <a:srgbClr val="00716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íšļíḑé"/>
            <p:cNvSpPr/>
            <p:nvPr/>
          </p:nvSpPr>
          <p:spPr bwMode="auto">
            <a:xfrm>
              <a:off x="6810376" y="2430463"/>
              <a:ext cx="104775" cy="120650"/>
            </a:xfrm>
            <a:custGeom>
              <a:avLst/>
              <a:gdLst>
                <a:gd name="T0" fmla="*/ 15 w 32"/>
                <a:gd name="T1" fmla="*/ 0 h 37"/>
                <a:gd name="T2" fmla="*/ 0 w 32"/>
                <a:gd name="T3" fmla="*/ 31 h 37"/>
                <a:gd name="T4" fmla="*/ 24 w 32"/>
                <a:gd name="T5" fmla="*/ 31 h 37"/>
                <a:gd name="T6" fmla="*/ 31 w 32"/>
                <a:gd name="T7" fmla="*/ 23 h 37"/>
                <a:gd name="T8" fmla="*/ 32 w 32"/>
                <a:gd name="T9" fmla="*/ 8 h 37"/>
              </a:gdLst>
              <a:ahLst/>
              <a:cxnLst>
                <a:cxn ang="0">
                  <a:pos x="T0" y="T1"/>
                </a:cxn>
                <a:cxn ang="0">
                  <a:pos x="T2" y="T3"/>
                </a:cxn>
                <a:cxn ang="0">
                  <a:pos x="T4" y="T5"/>
                </a:cxn>
                <a:cxn ang="0">
                  <a:pos x="T6" y="T7"/>
                </a:cxn>
                <a:cxn ang="0">
                  <a:pos x="T8" y="T9"/>
                </a:cxn>
              </a:cxnLst>
              <a:rect l="0" t="0" r="r" b="b"/>
              <a:pathLst>
                <a:path w="32" h="37">
                  <a:moveTo>
                    <a:pt x="15" y="0"/>
                  </a:moveTo>
                  <a:cubicBezTo>
                    <a:pt x="0" y="31"/>
                    <a:pt x="0" y="31"/>
                    <a:pt x="0" y="31"/>
                  </a:cubicBezTo>
                  <a:cubicBezTo>
                    <a:pt x="24" y="31"/>
                    <a:pt x="24" y="31"/>
                    <a:pt x="24" y="31"/>
                  </a:cubicBezTo>
                  <a:cubicBezTo>
                    <a:pt x="24" y="31"/>
                    <a:pt x="29" y="37"/>
                    <a:pt x="31" y="23"/>
                  </a:cubicBezTo>
                  <a:cubicBezTo>
                    <a:pt x="32" y="8"/>
                    <a:pt x="32" y="8"/>
                    <a:pt x="32" y="8"/>
                  </a:cubicBezTo>
                </a:path>
              </a:pathLst>
            </a:custGeom>
            <a:solidFill>
              <a:srgbClr val="FF7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ṩ1îḍé"/>
            <p:cNvSpPr/>
            <p:nvPr/>
          </p:nvSpPr>
          <p:spPr bwMode="auto">
            <a:xfrm>
              <a:off x="6232526" y="2519363"/>
              <a:ext cx="825500" cy="1420813"/>
            </a:xfrm>
            <a:custGeom>
              <a:avLst/>
              <a:gdLst>
                <a:gd name="T0" fmla="*/ 115 w 250"/>
                <a:gd name="T1" fmla="*/ 318 h 431"/>
                <a:gd name="T2" fmla="*/ 98 w 250"/>
                <a:gd name="T3" fmla="*/ 354 h 431"/>
                <a:gd name="T4" fmla="*/ 151 w 250"/>
                <a:gd name="T5" fmla="*/ 431 h 431"/>
                <a:gd name="T6" fmla="*/ 250 w 250"/>
                <a:gd name="T7" fmla="*/ 219 h 431"/>
                <a:gd name="T8" fmla="*/ 203 w 250"/>
                <a:gd name="T9" fmla="*/ 151 h 431"/>
                <a:gd name="T10" fmla="*/ 229 w 250"/>
                <a:gd name="T11" fmla="*/ 147 h 431"/>
                <a:gd name="T12" fmla="*/ 247 w 250"/>
                <a:gd name="T13" fmla="*/ 125 h 431"/>
                <a:gd name="T14" fmla="*/ 216 w 250"/>
                <a:gd name="T15" fmla="*/ 84 h 431"/>
                <a:gd name="T16" fmla="*/ 167 w 250"/>
                <a:gd name="T17" fmla="*/ 62 h 431"/>
                <a:gd name="T18" fmla="*/ 138 w 250"/>
                <a:gd name="T19" fmla="*/ 57 h 431"/>
                <a:gd name="T20" fmla="*/ 99 w 250"/>
                <a:gd name="T21" fmla="*/ 0 h 431"/>
                <a:gd name="T22" fmla="*/ 0 w 250"/>
                <a:gd name="T23" fmla="*/ 212 h 431"/>
                <a:gd name="T24" fmla="*/ 53 w 250"/>
                <a:gd name="T25" fmla="*/ 289 h 431"/>
                <a:gd name="T26" fmla="*/ 115 w 250"/>
                <a:gd name="T27" fmla="*/ 318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431">
                  <a:moveTo>
                    <a:pt x="115" y="318"/>
                  </a:moveTo>
                  <a:cubicBezTo>
                    <a:pt x="98" y="354"/>
                    <a:pt x="98" y="354"/>
                    <a:pt x="98" y="354"/>
                  </a:cubicBezTo>
                  <a:cubicBezTo>
                    <a:pt x="151" y="431"/>
                    <a:pt x="151" y="431"/>
                    <a:pt x="151" y="431"/>
                  </a:cubicBezTo>
                  <a:cubicBezTo>
                    <a:pt x="250" y="219"/>
                    <a:pt x="250" y="219"/>
                    <a:pt x="250" y="219"/>
                  </a:cubicBezTo>
                  <a:cubicBezTo>
                    <a:pt x="203" y="151"/>
                    <a:pt x="203" y="151"/>
                    <a:pt x="203" y="151"/>
                  </a:cubicBezTo>
                  <a:cubicBezTo>
                    <a:pt x="229" y="147"/>
                    <a:pt x="229" y="147"/>
                    <a:pt x="229" y="147"/>
                  </a:cubicBezTo>
                  <a:cubicBezTo>
                    <a:pt x="247" y="125"/>
                    <a:pt x="247" y="125"/>
                    <a:pt x="247" y="125"/>
                  </a:cubicBezTo>
                  <a:cubicBezTo>
                    <a:pt x="216" y="84"/>
                    <a:pt x="216" y="84"/>
                    <a:pt x="216" y="84"/>
                  </a:cubicBezTo>
                  <a:cubicBezTo>
                    <a:pt x="167" y="62"/>
                    <a:pt x="167" y="62"/>
                    <a:pt x="167" y="62"/>
                  </a:cubicBezTo>
                  <a:cubicBezTo>
                    <a:pt x="138" y="57"/>
                    <a:pt x="138" y="57"/>
                    <a:pt x="138" y="57"/>
                  </a:cubicBezTo>
                  <a:cubicBezTo>
                    <a:pt x="99" y="0"/>
                    <a:pt x="99" y="0"/>
                    <a:pt x="99" y="0"/>
                  </a:cubicBezTo>
                  <a:cubicBezTo>
                    <a:pt x="0" y="212"/>
                    <a:pt x="0" y="212"/>
                    <a:pt x="0" y="212"/>
                  </a:cubicBezTo>
                  <a:cubicBezTo>
                    <a:pt x="53" y="289"/>
                    <a:pt x="53" y="289"/>
                    <a:pt x="53" y="289"/>
                  </a:cubicBezTo>
                  <a:cubicBezTo>
                    <a:pt x="75" y="288"/>
                    <a:pt x="102" y="301"/>
                    <a:pt x="115" y="318"/>
                  </a:cubicBezTo>
                  <a:close/>
                </a:path>
              </a:pathLst>
            </a:custGeom>
            <a:solidFill>
              <a:srgbClr val="FF7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iṣļïdè"/>
            <p:cNvSpPr/>
            <p:nvPr/>
          </p:nvSpPr>
          <p:spPr bwMode="auto">
            <a:xfrm>
              <a:off x="6407151" y="2740025"/>
              <a:ext cx="654050" cy="827088"/>
            </a:xfrm>
            <a:custGeom>
              <a:avLst/>
              <a:gdLst>
                <a:gd name="T0" fmla="*/ 62 w 198"/>
                <a:gd name="T1" fmla="*/ 251 h 251"/>
                <a:gd name="T2" fmla="*/ 144 w 198"/>
                <a:gd name="T3" fmla="*/ 75 h 251"/>
                <a:gd name="T4" fmla="*/ 176 w 198"/>
                <a:gd name="T5" fmla="*/ 80 h 251"/>
                <a:gd name="T6" fmla="*/ 198 w 198"/>
                <a:gd name="T7" fmla="*/ 67 h 251"/>
                <a:gd name="T8" fmla="*/ 187 w 198"/>
                <a:gd name="T9" fmla="*/ 31 h 251"/>
                <a:gd name="T10" fmla="*/ 155 w 198"/>
                <a:gd name="T11" fmla="*/ 13 h 251"/>
                <a:gd name="T12" fmla="*/ 130 w 198"/>
                <a:gd name="T13" fmla="*/ 0 h 251"/>
                <a:gd name="T14" fmla="*/ 99 w 198"/>
                <a:gd name="T15" fmla="*/ 10 h 251"/>
                <a:gd name="T16" fmla="*/ 0 w 198"/>
                <a:gd name="T17" fmla="*/ 222 h 251"/>
                <a:gd name="T18" fmla="*/ 62 w 198"/>
                <a:gd name="T1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251">
                  <a:moveTo>
                    <a:pt x="62" y="251"/>
                  </a:moveTo>
                  <a:cubicBezTo>
                    <a:pt x="144" y="75"/>
                    <a:pt x="144" y="75"/>
                    <a:pt x="144" y="75"/>
                  </a:cubicBezTo>
                  <a:cubicBezTo>
                    <a:pt x="176" y="80"/>
                    <a:pt x="176" y="80"/>
                    <a:pt x="176" y="80"/>
                  </a:cubicBezTo>
                  <a:cubicBezTo>
                    <a:pt x="198" y="67"/>
                    <a:pt x="198" y="67"/>
                    <a:pt x="198" y="67"/>
                  </a:cubicBezTo>
                  <a:cubicBezTo>
                    <a:pt x="187" y="31"/>
                    <a:pt x="187" y="31"/>
                    <a:pt x="187" y="31"/>
                  </a:cubicBezTo>
                  <a:cubicBezTo>
                    <a:pt x="155" y="13"/>
                    <a:pt x="155" y="13"/>
                    <a:pt x="155" y="13"/>
                  </a:cubicBezTo>
                  <a:cubicBezTo>
                    <a:pt x="130" y="0"/>
                    <a:pt x="130" y="0"/>
                    <a:pt x="130" y="0"/>
                  </a:cubicBezTo>
                  <a:cubicBezTo>
                    <a:pt x="99" y="10"/>
                    <a:pt x="99" y="10"/>
                    <a:pt x="99" y="10"/>
                  </a:cubicBezTo>
                  <a:cubicBezTo>
                    <a:pt x="0" y="222"/>
                    <a:pt x="0" y="222"/>
                    <a:pt x="0" y="222"/>
                  </a:cubicBezTo>
                  <a:cubicBezTo>
                    <a:pt x="22" y="221"/>
                    <a:pt x="49" y="234"/>
                    <a:pt x="62" y="251"/>
                  </a:cubicBezTo>
                  <a:close/>
                </a:path>
              </a:pathLst>
            </a:custGeom>
            <a:solidFill>
              <a:srgbClr val="FF3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 name="îsļiḍè"/>
            <p:cNvSpPr/>
            <p:nvPr/>
          </p:nvSpPr>
          <p:spPr bwMode="auto">
            <a:xfrm>
              <a:off x="6629401" y="3382963"/>
              <a:ext cx="125413" cy="171450"/>
            </a:xfrm>
            <a:custGeom>
              <a:avLst/>
              <a:gdLst>
                <a:gd name="T0" fmla="*/ 0 w 79"/>
                <a:gd name="T1" fmla="*/ 91 h 108"/>
                <a:gd name="T2" fmla="*/ 35 w 79"/>
                <a:gd name="T3" fmla="*/ 108 h 108"/>
                <a:gd name="T4" fmla="*/ 79 w 79"/>
                <a:gd name="T5" fmla="*/ 16 h 108"/>
                <a:gd name="T6" fmla="*/ 43 w 79"/>
                <a:gd name="T7" fmla="*/ 0 h 108"/>
                <a:gd name="T8" fmla="*/ 0 w 79"/>
                <a:gd name="T9" fmla="*/ 91 h 108"/>
              </a:gdLst>
              <a:ahLst/>
              <a:cxnLst>
                <a:cxn ang="0">
                  <a:pos x="T0" y="T1"/>
                </a:cxn>
                <a:cxn ang="0">
                  <a:pos x="T2" y="T3"/>
                </a:cxn>
                <a:cxn ang="0">
                  <a:pos x="T4" y="T5"/>
                </a:cxn>
                <a:cxn ang="0">
                  <a:pos x="T6" y="T7"/>
                </a:cxn>
                <a:cxn ang="0">
                  <a:pos x="T8" y="T9"/>
                </a:cxn>
              </a:cxnLst>
              <a:rect l="0" t="0" r="r" b="b"/>
              <a:pathLst>
                <a:path w="79" h="108">
                  <a:moveTo>
                    <a:pt x="0" y="91"/>
                  </a:moveTo>
                  <a:lnTo>
                    <a:pt x="35" y="108"/>
                  </a:lnTo>
                  <a:lnTo>
                    <a:pt x="79" y="16"/>
                  </a:lnTo>
                  <a:lnTo>
                    <a:pt x="43" y="0"/>
                  </a:lnTo>
                  <a:lnTo>
                    <a:pt x="0" y="91"/>
                  </a:lnTo>
                  <a:close/>
                </a:path>
              </a:pathLst>
            </a:custGeom>
            <a:solidFill>
              <a:srgbClr val="FF7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8" name="işḻïḍè"/>
            <p:cNvSpPr/>
            <p:nvPr/>
          </p:nvSpPr>
          <p:spPr bwMode="auto">
            <a:xfrm>
              <a:off x="7675563" y="3646488"/>
              <a:ext cx="333375" cy="125413"/>
            </a:xfrm>
            <a:prstGeom prst="ellipse">
              <a:avLst/>
            </a:pr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ïsḻíḓè"/>
            <p:cNvSpPr/>
            <p:nvPr/>
          </p:nvSpPr>
          <p:spPr bwMode="auto">
            <a:xfrm>
              <a:off x="7724776" y="3659188"/>
              <a:ext cx="207963" cy="57150"/>
            </a:xfrm>
            <a:custGeom>
              <a:avLst/>
              <a:gdLst>
                <a:gd name="T0" fmla="*/ 63 w 63"/>
                <a:gd name="T1" fmla="*/ 10 h 17"/>
                <a:gd name="T2" fmla="*/ 63 w 63"/>
                <a:gd name="T3" fmla="*/ 14 h 17"/>
                <a:gd name="T4" fmla="*/ 60 w 63"/>
                <a:gd name="T5" fmla="*/ 17 h 17"/>
                <a:gd name="T6" fmla="*/ 0 w 63"/>
                <a:gd name="T7" fmla="*/ 17 h 17"/>
                <a:gd name="T8" fmla="*/ 37 w 63"/>
                <a:gd name="T9" fmla="*/ 0 h 17"/>
                <a:gd name="T10" fmla="*/ 63 w 63"/>
                <a:gd name="T11" fmla="*/ 10 h 17"/>
              </a:gdLst>
              <a:ahLst/>
              <a:cxnLst>
                <a:cxn ang="0">
                  <a:pos x="T0" y="T1"/>
                </a:cxn>
                <a:cxn ang="0">
                  <a:pos x="T2" y="T3"/>
                </a:cxn>
                <a:cxn ang="0">
                  <a:pos x="T4" y="T5"/>
                </a:cxn>
                <a:cxn ang="0">
                  <a:pos x="T6" y="T7"/>
                </a:cxn>
                <a:cxn ang="0">
                  <a:pos x="T8" y="T9"/>
                </a:cxn>
                <a:cxn ang="0">
                  <a:pos x="T10" y="T11"/>
                </a:cxn>
              </a:cxnLst>
              <a:rect l="0" t="0" r="r" b="b"/>
              <a:pathLst>
                <a:path w="63" h="17">
                  <a:moveTo>
                    <a:pt x="63" y="10"/>
                  </a:moveTo>
                  <a:cubicBezTo>
                    <a:pt x="63" y="14"/>
                    <a:pt x="63" y="14"/>
                    <a:pt x="63" y="14"/>
                  </a:cubicBezTo>
                  <a:cubicBezTo>
                    <a:pt x="63" y="15"/>
                    <a:pt x="61" y="17"/>
                    <a:pt x="60" y="17"/>
                  </a:cubicBezTo>
                  <a:cubicBezTo>
                    <a:pt x="0" y="17"/>
                    <a:pt x="0" y="17"/>
                    <a:pt x="0" y="17"/>
                  </a:cubicBezTo>
                  <a:cubicBezTo>
                    <a:pt x="0" y="17"/>
                    <a:pt x="8" y="1"/>
                    <a:pt x="37" y="0"/>
                  </a:cubicBezTo>
                  <a:cubicBezTo>
                    <a:pt x="53" y="3"/>
                    <a:pt x="63" y="10"/>
                    <a:pt x="63" y="10"/>
                  </a:cubicBez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ṡ1ïḋè"/>
            <p:cNvSpPr/>
            <p:nvPr/>
          </p:nvSpPr>
          <p:spPr bwMode="auto">
            <a:xfrm>
              <a:off x="7747001" y="3233738"/>
              <a:ext cx="436563" cy="458788"/>
            </a:xfrm>
            <a:custGeom>
              <a:avLst/>
              <a:gdLst>
                <a:gd name="T0" fmla="*/ 97 w 132"/>
                <a:gd name="T1" fmla="*/ 0 h 139"/>
                <a:gd name="T2" fmla="*/ 0 w 132"/>
                <a:gd name="T3" fmla="*/ 21 h 139"/>
                <a:gd name="T4" fmla="*/ 40 w 132"/>
                <a:gd name="T5" fmla="*/ 133 h 139"/>
                <a:gd name="T6" fmla="*/ 56 w 132"/>
                <a:gd name="T7" fmla="*/ 139 h 139"/>
                <a:gd name="T8" fmla="*/ 35 w 132"/>
                <a:gd name="T9" fmla="*/ 45 h 139"/>
                <a:gd name="T10" fmla="*/ 132 w 132"/>
                <a:gd name="T11" fmla="*/ 53 h 139"/>
              </a:gdLst>
              <a:ahLst/>
              <a:cxnLst>
                <a:cxn ang="0">
                  <a:pos x="T0" y="T1"/>
                </a:cxn>
                <a:cxn ang="0">
                  <a:pos x="T2" y="T3"/>
                </a:cxn>
                <a:cxn ang="0">
                  <a:pos x="T4" y="T5"/>
                </a:cxn>
                <a:cxn ang="0">
                  <a:pos x="T6" y="T7"/>
                </a:cxn>
                <a:cxn ang="0">
                  <a:pos x="T8" y="T9"/>
                </a:cxn>
                <a:cxn ang="0">
                  <a:pos x="T10" y="T11"/>
                </a:cxn>
              </a:cxnLst>
              <a:rect l="0" t="0" r="r" b="b"/>
              <a:pathLst>
                <a:path w="132" h="139">
                  <a:moveTo>
                    <a:pt x="97" y="0"/>
                  </a:moveTo>
                  <a:cubicBezTo>
                    <a:pt x="0" y="21"/>
                    <a:pt x="0" y="21"/>
                    <a:pt x="0" y="21"/>
                  </a:cubicBezTo>
                  <a:cubicBezTo>
                    <a:pt x="40" y="133"/>
                    <a:pt x="40" y="133"/>
                    <a:pt x="40" y="133"/>
                  </a:cubicBezTo>
                  <a:cubicBezTo>
                    <a:pt x="56" y="139"/>
                    <a:pt x="56" y="139"/>
                    <a:pt x="56" y="139"/>
                  </a:cubicBezTo>
                  <a:cubicBezTo>
                    <a:pt x="56" y="139"/>
                    <a:pt x="57" y="66"/>
                    <a:pt x="35" y="45"/>
                  </a:cubicBezTo>
                  <a:cubicBezTo>
                    <a:pt x="132" y="53"/>
                    <a:pt x="132" y="53"/>
                    <a:pt x="132" y="53"/>
                  </a:cubicBezTo>
                </a:path>
              </a:pathLst>
            </a:custGeom>
            <a:solidFill>
              <a:srgbClr val="001EB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íś1ïḑe"/>
            <p:cNvSpPr/>
            <p:nvPr/>
          </p:nvSpPr>
          <p:spPr bwMode="auto">
            <a:xfrm>
              <a:off x="6731001" y="3184525"/>
              <a:ext cx="1227138" cy="755650"/>
            </a:xfrm>
            <a:custGeom>
              <a:avLst/>
              <a:gdLst>
                <a:gd name="T0" fmla="*/ 568 w 773"/>
                <a:gd name="T1" fmla="*/ 447 h 476"/>
                <a:gd name="T2" fmla="*/ 0 w 773"/>
                <a:gd name="T3" fmla="*/ 476 h 476"/>
                <a:gd name="T4" fmla="*/ 206 w 773"/>
                <a:gd name="T5" fmla="*/ 36 h 476"/>
                <a:gd name="T6" fmla="*/ 576 w 773"/>
                <a:gd name="T7" fmla="*/ 0 h 476"/>
                <a:gd name="T8" fmla="*/ 773 w 773"/>
                <a:gd name="T9" fmla="*/ 4 h 476"/>
                <a:gd name="T10" fmla="*/ 568 w 773"/>
                <a:gd name="T11" fmla="*/ 447 h 476"/>
              </a:gdLst>
              <a:ahLst/>
              <a:cxnLst>
                <a:cxn ang="0">
                  <a:pos x="T0" y="T1"/>
                </a:cxn>
                <a:cxn ang="0">
                  <a:pos x="T2" y="T3"/>
                </a:cxn>
                <a:cxn ang="0">
                  <a:pos x="T4" y="T5"/>
                </a:cxn>
                <a:cxn ang="0">
                  <a:pos x="T6" y="T7"/>
                </a:cxn>
                <a:cxn ang="0">
                  <a:pos x="T8" y="T9"/>
                </a:cxn>
                <a:cxn ang="0">
                  <a:pos x="T10" y="T11"/>
                </a:cxn>
              </a:cxnLst>
              <a:rect l="0" t="0" r="r" b="b"/>
              <a:pathLst>
                <a:path w="773" h="476">
                  <a:moveTo>
                    <a:pt x="568" y="447"/>
                  </a:moveTo>
                  <a:lnTo>
                    <a:pt x="0" y="476"/>
                  </a:lnTo>
                  <a:lnTo>
                    <a:pt x="206" y="36"/>
                  </a:lnTo>
                  <a:lnTo>
                    <a:pt x="576" y="0"/>
                  </a:lnTo>
                  <a:lnTo>
                    <a:pt x="773" y="4"/>
                  </a:lnTo>
                  <a:lnTo>
                    <a:pt x="568" y="447"/>
                  </a:lnTo>
                  <a:close/>
                </a:path>
              </a:pathLst>
            </a:custGeom>
            <a:solidFill>
              <a:srgbClr val="FF7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iślíḍê"/>
            <p:cNvSpPr/>
            <p:nvPr/>
          </p:nvSpPr>
          <p:spPr bwMode="auto">
            <a:xfrm>
              <a:off x="7473951" y="2636838"/>
              <a:ext cx="560388" cy="274638"/>
            </a:xfrm>
            <a:custGeom>
              <a:avLst/>
              <a:gdLst>
                <a:gd name="T0" fmla="*/ 166 w 170"/>
                <a:gd name="T1" fmla="*/ 60 h 83"/>
                <a:gd name="T2" fmla="*/ 136 w 170"/>
                <a:gd name="T3" fmla="*/ 42 h 83"/>
                <a:gd name="T4" fmla="*/ 13 w 170"/>
                <a:gd name="T5" fmla="*/ 0 h 83"/>
                <a:gd name="T6" fmla="*/ 0 w 170"/>
                <a:gd name="T7" fmla="*/ 8 h 83"/>
                <a:gd name="T8" fmla="*/ 119 w 170"/>
                <a:gd name="T9" fmla="*/ 83 h 83"/>
                <a:gd name="T10" fmla="*/ 166 w 170"/>
                <a:gd name="T11" fmla="*/ 60 h 83"/>
              </a:gdLst>
              <a:ahLst/>
              <a:cxnLst>
                <a:cxn ang="0">
                  <a:pos x="T0" y="T1"/>
                </a:cxn>
                <a:cxn ang="0">
                  <a:pos x="T2" y="T3"/>
                </a:cxn>
                <a:cxn ang="0">
                  <a:pos x="T4" y="T5"/>
                </a:cxn>
                <a:cxn ang="0">
                  <a:pos x="T6" y="T7"/>
                </a:cxn>
                <a:cxn ang="0">
                  <a:pos x="T8" y="T9"/>
                </a:cxn>
                <a:cxn ang="0">
                  <a:pos x="T10" y="T11"/>
                </a:cxn>
              </a:cxnLst>
              <a:rect l="0" t="0" r="r" b="b"/>
              <a:pathLst>
                <a:path w="170" h="83">
                  <a:moveTo>
                    <a:pt x="166" y="60"/>
                  </a:moveTo>
                  <a:cubicBezTo>
                    <a:pt x="170" y="52"/>
                    <a:pt x="165" y="34"/>
                    <a:pt x="136" y="42"/>
                  </a:cubicBezTo>
                  <a:cubicBezTo>
                    <a:pt x="99" y="52"/>
                    <a:pt x="61" y="47"/>
                    <a:pt x="13" y="0"/>
                  </a:cubicBezTo>
                  <a:cubicBezTo>
                    <a:pt x="0" y="8"/>
                    <a:pt x="0" y="8"/>
                    <a:pt x="0" y="8"/>
                  </a:cubicBezTo>
                  <a:cubicBezTo>
                    <a:pt x="0" y="8"/>
                    <a:pt x="34" y="83"/>
                    <a:pt x="119" y="83"/>
                  </a:cubicBezTo>
                  <a:cubicBezTo>
                    <a:pt x="130" y="83"/>
                    <a:pt x="158" y="76"/>
                    <a:pt x="166" y="60"/>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î$ļíḋé"/>
            <p:cNvSpPr/>
            <p:nvPr/>
          </p:nvSpPr>
          <p:spPr bwMode="auto">
            <a:xfrm>
              <a:off x="6559551" y="2384425"/>
              <a:ext cx="1398588" cy="857250"/>
            </a:xfrm>
            <a:custGeom>
              <a:avLst/>
              <a:gdLst>
                <a:gd name="T0" fmla="*/ 98 w 424"/>
                <a:gd name="T1" fmla="*/ 183 h 260"/>
                <a:gd name="T2" fmla="*/ 151 w 424"/>
                <a:gd name="T3" fmla="*/ 260 h 260"/>
                <a:gd name="T4" fmla="*/ 424 w 424"/>
                <a:gd name="T5" fmla="*/ 245 h 260"/>
                <a:gd name="T6" fmla="*/ 273 w 424"/>
                <a:gd name="T7" fmla="*/ 26 h 260"/>
                <a:gd name="T8" fmla="*/ 177 w 424"/>
                <a:gd name="T9" fmla="*/ 31 h 260"/>
                <a:gd name="T10" fmla="*/ 177 w 424"/>
                <a:gd name="T11" fmla="*/ 31 h 260"/>
                <a:gd name="T12" fmla="*/ 177 w 424"/>
                <a:gd name="T13" fmla="*/ 31 h 260"/>
                <a:gd name="T14" fmla="*/ 114 w 424"/>
                <a:gd name="T15" fmla="*/ 1 h 260"/>
                <a:gd name="T16" fmla="*/ 96 w 424"/>
                <a:gd name="T17" fmla="*/ 36 h 260"/>
                <a:gd name="T18" fmla="*/ 0 w 424"/>
                <a:gd name="T19" fmla="*/ 41 h 260"/>
                <a:gd name="T20" fmla="*/ 53 w 424"/>
                <a:gd name="T21" fmla="*/ 118 h 260"/>
                <a:gd name="T22" fmla="*/ 116 w 424"/>
                <a:gd name="T23" fmla="*/ 148 h 260"/>
                <a:gd name="T24" fmla="*/ 98 w 424"/>
                <a:gd name="T25" fmla="*/ 183 h 260"/>
                <a:gd name="T26" fmla="*/ 98 w 424"/>
                <a:gd name="T27" fmla="*/ 39 h 260"/>
                <a:gd name="T28" fmla="*/ 98 w 424"/>
                <a:gd name="T29" fmla="*/ 3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260">
                  <a:moveTo>
                    <a:pt x="98" y="183"/>
                  </a:moveTo>
                  <a:cubicBezTo>
                    <a:pt x="151" y="260"/>
                    <a:pt x="151" y="260"/>
                    <a:pt x="151" y="260"/>
                  </a:cubicBezTo>
                  <a:cubicBezTo>
                    <a:pt x="424" y="245"/>
                    <a:pt x="424" y="245"/>
                    <a:pt x="424" y="245"/>
                  </a:cubicBezTo>
                  <a:cubicBezTo>
                    <a:pt x="273" y="26"/>
                    <a:pt x="273" y="26"/>
                    <a:pt x="273" y="26"/>
                  </a:cubicBezTo>
                  <a:cubicBezTo>
                    <a:pt x="177" y="31"/>
                    <a:pt x="177" y="31"/>
                    <a:pt x="177" y="31"/>
                  </a:cubicBezTo>
                  <a:cubicBezTo>
                    <a:pt x="177" y="31"/>
                    <a:pt x="177" y="31"/>
                    <a:pt x="177" y="31"/>
                  </a:cubicBezTo>
                  <a:cubicBezTo>
                    <a:pt x="177" y="31"/>
                    <a:pt x="177" y="31"/>
                    <a:pt x="177" y="31"/>
                  </a:cubicBezTo>
                  <a:cubicBezTo>
                    <a:pt x="164" y="14"/>
                    <a:pt x="136" y="0"/>
                    <a:pt x="114" y="1"/>
                  </a:cubicBezTo>
                  <a:cubicBezTo>
                    <a:pt x="91" y="2"/>
                    <a:pt x="83" y="18"/>
                    <a:pt x="96" y="36"/>
                  </a:cubicBezTo>
                  <a:cubicBezTo>
                    <a:pt x="0" y="41"/>
                    <a:pt x="0" y="41"/>
                    <a:pt x="0" y="41"/>
                  </a:cubicBezTo>
                  <a:cubicBezTo>
                    <a:pt x="53" y="118"/>
                    <a:pt x="53" y="118"/>
                    <a:pt x="53" y="118"/>
                  </a:cubicBezTo>
                  <a:cubicBezTo>
                    <a:pt x="75" y="116"/>
                    <a:pt x="103" y="130"/>
                    <a:pt x="116" y="148"/>
                  </a:cubicBezTo>
                  <a:cubicBezTo>
                    <a:pt x="128" y="166"/>
                    <a:pt x="120" y="181"/>
                    <a:pt x="98" y="183"/>
                  </a:cubicBezTo>
                  <a:close/>
                  <a:moveTo>
                    <a:pt x="98" y="39"/>
                  </a:moveTo>
                  <a:cubicBezTo>
                    <a:pt x="98" y="39"/>
                    <a:pt x="98" y="39"/>
                    <a:pt x="98" y="39"/>
                  </a:cubicBezTo>
                  <a:close/>
                </a:path>
              </a:pathLst>
            </a:custGeom>
            <a:solidFill>
              <a:srgbClr val="FFA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îŝ1îḑè"/>
            <p:cNvSpPr/>
            <p:nvPr/>
          </p:nvSpPr>
          <p:spPr bwMode="auto">
            <a:xfrm>
              <a:off x="6886576" y="2605088"/>
              <a:ext cx="746125" cy="454025"/>
            </a:xfrm>
            <a:custGeom>
              <a:avLst/>
              <a:gdLst>
                <a:gd name="T0" fmla="*/ 52 w 226"/>
                <a:gd name="T1" fmla="*/ 97 h 138"/>
                <a:gd name="T2" fmla="*/ 80 w 226"/>
                <a:gd name="T3" fmla="*/ 138 h 138"/>
                <a:gd name="T4" fmla="*/ 226 w 226"/>
                <a:gd name="T5" fmla="*/ 130 h 138"/>
                <a:gd name="T6" fmla="*/ 145 w 226"/>
                <a:gd name="T7" fmla="*/ 14 h 138"/>
                <a:gd name="T8" fmla="*/ 94 w 226"/>
                <a:gd name="T9" fmla="*/ 17 h 138"/>
                <a:gd name="T10" fmla="*/ 94 w 226"/>
                <a:gd name="T11" fmla="*/ 17 h 138"/>
                <a:gd name="T12" fmla="*/ 94 w 226"/>
                <a:gd name="T13" fmla="*/ 17 h 138"/>
                <a:gd name="T14" fmla="*/ 61 w 226"/>
                <a:gd name="T15" fmla="*/ 0 h 138"/>
                <a:gd name="T16" fmla="*/ 51 w 226"/>
                <a:gd name="T17" fmla="*/ 19 h 138"/>
                <a:gd name="T18" fmla="*/ 0 w 226"/>
                <a:gd name="T19" fmla="*/ 22 h 138"/>
                <a:gd name="T20" fmla="*/ 28 w 226"/>
                <a:gd name="T21" fmla="*/ 62 h 138"/>
                <a:gd name="T22" fmla="*/ 62 w 226"/>
                <a:gd name="T23" fmla="*/ 79 h 138"/>
                <a:gd name="T24" fmla="*/ 52 w 226"/>
                <a:gd name="T25" fmla="*/ 97 h 138"/>
                <a:gd name="T26" fmla="*/ 52 w 226"/>
                <a:gd name="T27" fmla="*/ 21 h 138"/>
                <a:gd name="T28" fmla="*/ 52 w 226"/>
                <a:gd name="T29" fmla="*/ 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8">
                  <a:moveTo>
                    <a:pt x="52" y="97"/>
                  </a:moveTo>
                  <a:cubicBezTo>
                    <a:pt x="80" y="138"/>
                    <a:pt x="80" y="138"/>
                    <a:pt x="80" y="138"/>
                  </a:cubicBezTo>
                  <a:cubicBezTo>
                    <a:pt x="226" y="130"/>
                    <a:pt x="226" y="130"/>
                    <a:pt x="226" y="130"/>
                  </a:cubicBezTo>
                  <a:cubicBezTo>
                    <a:pt x="145" y="14"/>
                    <a:pt x="145" y="14"/>
                    <a:pt x="145" y="14"/>
                  </a:cubicBezTo>
                  <a:cubicBezTo>
                    <a:pt x="94" y="17"/>
                    <a:pt x="94" y="17"/>
                    <a:pt x="94" y="17"/>
                  </a:cubicBezTo>
                  <a:cubicBezTo>
                    <a:pt x="94" y="17"/>
                    <a:pt x="94" y="17"/>
                    <a:pt x="94" y="17"/>
                  </a:cubicBezTo>
                  <a:cubicBezTo>
                    <a:pt x="94" y="17"/>
                    <a:pt x="94" y="17"/>
                    <a:pt x="94" y="17"/>
                  </a:cubicBezTo>
                  <a:cubicBezTo>
                    <a:pt x="88" y="7"/>
                    <a:pt x="73" y="0"/>
                    <a:pt x="61" y="0"/>
                  </a:cubicBezTo>
                  <a:cubicBezTo>
                    <a:pt x="49" y="1"/>
                    <a:pt x="44" y="9"/>
                    <a:pt x="51" y="19"/>
                  </a:cubicBezTo>
                  <a:cubicBezTo>
                    <a:pt x="0" y="22"/>
                    <a:pt x="0" y="22"/>
                    <a:pt x="0" y="22"/>
                  </a:cubicBezTo>
                  <a:cubicBezTo>
                    <a:pt x="28" y="62"/>
                    <a:pt x="28" y="62"/>
                    <a:pt x="28" y="62"/>
                  </a:cubicBezTo>
                  <a:cubicBezTo>
                    <a:pt x="40" y="62"/>
                    <a:pt x="55" y="69"/>
                    <a:pt x="62" y="79"/>
                  </a:cubicBezTo>
                  <a:cubicBezTo>
                    <a:pt x="68" y="88"/>
                    <a:pt x="64" y="96"/>
                    <a:pt x="52" y="97"/>
                  </a:cubicBezTo>
                  <a:close/>
                  <a:moveTo>
                    <a:pt x="52" y="21"/>
                  </a:moveTo>
                  <a:cubicBezTo>
                    <a:pt x="52" y="21"/>
                    <a:pt x="52" y="21"/>
                    <a:pt x="52" y="21"/>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 name="îŝḻíḑé"/>
            <p:cNvSpPr/>
            <p:nvPr/>
          </p:nvSpPr>
          <p:spPr bwMode="auto">
            <a:xfrm>
              <a:off x="7866063" y="2773363"/>
              <a:ext cx="131763" cy="138113"/>
            </a:xfrm>
            <a:custGeom>
              <a:avLst/>
              <a:gdLst>
                <a:gd name="T0" fmla="*/ 0 w 40"/>
                <a:gd name="T1" fmla="*/ 42 h 42"/>
                <a:gd name="T2" fmla="*/ 22 w 40"/>
                <a:gd name="T3" fmla="*/ 0 h 42"/>
                <a:gd name="T4" fmla="*/ 40 w 40"/>
                <a:gd name="T5" fmla="*/ 2 h 42"/>
                <a:gd name="T6" fmla="*/ 37 w 40"/>
                <a:gd name="T7" fmla="*/ 19 h 42"/>
                <a:gd name="T8" fmla="*/ 31 w 40"/>
                <a:gd name="T9" fmla="*/ 33 h 42"/>
                <a:gd name="T10" fmla="*/ 3 w 40"/>
                <a:gd name="T11" fmla="*/ 41 h 42"/>
                <a:gd name="T12" fmla="*/ 0 w 4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0" y="42"/>
                  </a:moveTo>
                  <a:cubicBezTo>
                    <a:pt x="6" y="17"/>
                    <a:pt x="22" y="0"/>
                    <a:pt x="22" y="0"/>
                  </a:cubicBezTo>
                  <a:cubicBezTo>
                    <a:pt x="40" y="2"/>
                    <a:pt x="40" y="2"/>
                    <a:pt x="40" y="2"/>
                  </a:cubicBezTo>
                  <a:cubicBezTo>
                    <a:pt x="40" y="2"/>
                    <a:pt x="40" y="2"/>
                    <a:pt x="37" y="19"/>
                  </a:cubicBezTo>
                  <a:cubicBezTo>
                    <a:pt x="36" y="25"/>
                    <a:pt x="34" y="30"/>
                    <a:pt x="31" y="33"/>
                  </a:cubicBezTo>
                  <a:cubicBezTo>
                    <a:pt x="21" y="38"/>
                    <a:pt x="9" y="40"/>
                    <a:pt x="3" y="41"/>
                  </a:cubicBezTo>
                  <a:cubicBezTo>
                    <a:pt x="2" y="41"/>
                    <a:pt x="1" y="42"/>
                    <a:pt x="0" y="42"/>
                  </a:cubicBezTo>
                  <a:close/>
                </a:path>
              </a:pathLst>
            </a:custGeom>
            <a:solidFill>
              <a:srgbClr val="290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 name="íṧḻiḓe"/>
            <p:cNvSpPr/>
            <p:nvPr/>
          </p:nvSpPr>
          <p:spPr bwMode="auto">
            <a:xfrm>
              <a:off x="7896226" y="2676525"/>
              <a:ext cx="425450" cy="682625"/>
            </a:xfrm>
            <a:custGeom>
              <a:avLst/>
              <a:gdLst>
                <a:gd name="T0" fmla="*/ 6 w 129"/>
                <a:gd name="T1" fmla="*/ 31 h 207"/>
                <a:gd name="T2" fmla="*/ 10 w 129"/>
                <a:gd name="T3" fmla="*/ 81 h 207"/>
                <a:gd name="T4" fmla="*/ 62 w 129"/>
                <a:gd name="T5" fmla="*/ 188 h 207"/>
                <a:gd name="T6" fmla="*/ 129 w 129"/>
                <a:gd name="T7" fmla="*/ 169 h 207"/>
                <a:gd name="T8" fmla="*/ 69 w 129"/>
                <a:gd name="T9" fmla="*/ 36 h 207"/>
                <a:gd name="T10" fmla="*/ 25 w 129"/>
                <a:gd name="T11" fmla="*/ 12 h 207"/>
                <a:gd name="T12" fmla="*/ 6 w 129"/>
                <a:gd name="T13" fmla="*/ 31 h 207"/>
              </a:gdLst>
              <a:ahLst/>
              <a:cxnLst>
                <a:cxn ang="0">
                  <a:pos x="T0" y="T1"/>
                </a:cxn>
                <a:cxn ang="0">
                  <a:pos x="T2" y="T3"/>
                </a:cxn>
                <a:cxn ang="0">
                  <a:pos x="T4" y="T5"/>
                </a:cxn>
                <a:cxn ang="0">
                  <a:pos x="T6" y="T7"/>
                </a:cxn>
                <a:cxn ang="0">
                  <a:pos x="T8" y="T9"/>
                </a:cxn>
                <a:cxn ang="0">
                  <a:pos x="T10" y="T11"/>
                </a:cxn>
                <a:cxn ang="0">
                  <a:pos x="T12" y="T13"/>
                </a:cxn>
              </a:cxnLst>
              <a:rect l="0" t="0" r="r" b="b"/>
              <a:pathLst>
                <a:path w="129" h="207">
                  <a:moveTo>
                    <a:pt x="6" y="31"/>
                  </a:moveTo>
                  <a:cubicBezTo>
                    <a:pt x="6" y="31"/>
                    <a:pt x="0" y="60"/>
                    <a:pt x="10" y="81"/>
                  </a:cubicBezTo>
                  <a:cubicBezTo>
                    <a:pt x="20" y="102"/>
                    <a:pt x="62" y="188"/>
                    <a:pt x="62" y="188"/>
                  </a:cubicBezTo>
                  <a:cubicBezTo>
                    <a:pt x="62" y="188"/>
                    <a:pt x="87" y="207"/>
                    <a:pt x="129" y="169"/>
                  </a:cubicBezTo>
                  <a:cubicBezTo>
                    <a:pt x="129" y="169"/>
                    <a:pt x="80" y="55"/>
                    <a:pt x="69" y="36"/>
                  </a:cubicBezTo>
                  <a:cubicBezTo>
                    <a:pt x="57" y="17"/>
                    <a:pt x="43" y="0"/>
                    <a:pt x="25" y="12"/>
                  </a:cubicBezTo>
                  <a:cubicBezTo>
                    <a:pt x="6" y="31"/>
                    <a:pt x="6" y="31"/>
                    <a:pt x="6" y="31"/>
                  </a:cubicBezTo>
                </a:path>
              </a:pathLst>
            </a:custGeom>
            <a:solidFill>
              <a:srgbClr val="C14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íśľîďe"/>
            <p:cNvSpPr/>
            <p:nvPr/>
          </p:nvSpPr>
          <p:spPr bwMode="auto">
            <a:xfrm>
              <a:off x="7918451" y="2801938"/>
              <a:ext cx="57150" cy="30163"/>
            </a:xfrm>
            <a:custGeom>
              <a:avLst/>
              <a:gdLst>
                <a:gd name="T0" fmla="*/ 11 w 17"/>
                <a:gd name="T1" fmla="*/ 8 h 9"/>
                <a:gd name="T2" fmla="*/ 6 w 17"/>
                <a:gd name="T3" fmla="*/ 8 h 9"/>
                <a:gd name="T4" fmla="*/ 0 w 17"/>
                <a:gd name="T5" fmla="*/ 1 h 9"/>
                <a:gd name="T6" fmla="*/ 8 w 17"/>
                <a:gd name="T7" fmla="*/ 0 h 9"/>
                <a:gd name="T8" fmla="*/ 9 w 17"/>
                <a:gd name="T9" fmla="*/ 0 h 9"/>
                <a:gd name="T10" fmla="*/ 17 w 17"/>
                <a:gd name="T11" fmla="*/ 1 h 9"/>
                <a:gd name="T12" fmla="*/ 11 w 17"/>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1" y="8"/>
                  </a:moveTo>
                  <a:cubicBezTo>
                    <a:pt x="10" y="9"/>
                    <a:pt x="8" y="9"/>
                    <a:pt x="6" y="8"/>
                  </a:cubicBezTo>
                  <a:cubicBezTo>
                    <a:pt x="0" y="1"/>
                    <a:pt x="0" y="1"/>
                    <a:pt x="0" y="1"/>
                  </a:cubicBezTo>
                  <a:cubicBezTo>
                    <a:pt x="8" y="0"/>
                    <a:pt x="8" y="0"/>
                    <a:pt x="8" y="0"/>
                  </a:cubicBezTo>
                  <a:cubicBezTo>
                    <a:pt x="9" y="0"/>
                    <a:pt x="9" y="0"/>
                    <a:pt x="9" y="0"/>
                  </a:cubicBezTo>
                  <a:cubicBezTo>
                    <a:pt x="17" y="1"/>
                    <a:pt x="17" y="1"/>
                    <a:pt x="17" y="1"/>
                  </a:cubicBezTo>
                  <a:lnTo>
                    <a:pt x="11" y="8"/>
                  </a:lnTo>
                  <a:close/>
                </a:path>
              </a:pathLst>
            </a:custGeom>
            <a:solidFill>
              <a:srgbClr val="FFD0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iṥḷïḓé"/>
            <p:cNvSpPr/>
            <p:nvPr/>
          </p:nvSpPr>
          <p:spPr bwMode="auto">
            <a:xfrm>
              <a:off x="7905751" y="2828925"/>
              <a:ext cx="82550" cy="312738"/>
            </a:xfrm>
            <a:custGeom>
              <a:avLst/>
              <a:gdLst>
                <a:gd name="T0" fmla="*/ 29 w 52"/>
                <a:gd name="T1" fmla="*/ 0 h 197"/>
                <a:gd name="T2" fmla="*/ 52 w 52"/>
                <a:gd name="T3" fmla="*/ 168 h 197"/>
                <a:gd name="T4" fmla="*/ 25 w 52"/>
                <a:gd name="T5" fmla="*/ 197 h 197"/>
                <a:gd name="T6" fmla="*/ 0 w 52"/>
                <a:gd name="T7" fmla="*/ 170 h 197"/>
                <a:gd name="T8" fmla="*/ 25 w 52"/>
                <a:gd name="T9" fmla="*/ 0 h 197"/>
                <a:gd name="T10" fmla="*/ 29 w 52"/>
                <a:gd name="T11" fmla="*/ 0 h 197"/>
              </a:gdLst>
              <a:ahLst/>
              <a:cxnLst>
                <a:cxn ang="0">
                  <a:pos x="T0" y="T1"/>
                </a:cxn>
                <a:cxn ang="0">
                  <a:pos x="T2" y="T3"/>
                </a:cxn>
                <a:cxn ang="0">
                  <a:pos x="T4" y="T5"/>
                </a:cxn>
                <a:cxn ang="0">
                  <a:pos x="T6" y="T7"/>
                </a:cxn>
                <a:cxn ang="0">
                  <a:pos x="T8" y="T9"/>
                </a:cxn>
                <a:cxn ang="0">
                  <a:pos x="T10" y="T11"/>
                </a:cxn>
              </a:cxnLst>
              <a:rect l="0" t="0" r="r" b="b"/>
              <a:pathLst>
                <a:path w="52" h="197">
                  <a:moveTo>
                    <a:pt x="29" y="0"/>
                  </a:moveTo>
                  <a:lnTo>
                    <a:pt x="52" y="168"/>
                  </a:lnTo>
                  <a:lnTo>
                    <a:pt x="25" y="197"/>
                  </a:lnTo>
                  <a:lnTo>
                    <a:pt x="0" y="170"/>
                  </a:lnTo>
                  <a:lnTo>
                    <a:pt x="25" y="0"/>
                  </a:lnTo>
                  <a:lnTo>
                    <a:pt x="29" y="0"/>
                  </a:lnTo>
                  <a:close/>
                </a:path>
              </a:pathLst>
            </a:custGeom>
            <a:solidFill>
              <a:srgbClr val="FFA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ïS1îdè"/>
            <p:cNvSpPr/>
            <p:nvPr/>
          </p:nvSpPr>
          <p:spPr bwMode="auto">
            <a:xfrm>
              <a:off x="7905751" y="2828925"/>
              <a:ext cx="82550" cy="312738"/>
            </a:xfrm>
            <a:custGeom>
              <a:avLst/>
              <a:gdLst>
                <a:gd name="T0" fmla="*/ 29 w 52"/>
                <a:gd name="T1" fmla="*/ 0 h 197"/>
                <a:gd name="T2" fmla="*/ 52 w 52"/>
                <a:gd name="T3" fmla="*/ 168 h 197"/>
                <a:gd name="T4" fmla="*/ 25 w 52"/>
                <a:gd name="T5" fmla="*/ 197 h 197"/>
                <a:gd name="T6" fmla="*/ 0 w 52"/>
                <a:gd name="T7" fmla="*/ 170 h 197"/>
                <a:gd name="T8" fmla="*/ 25 w 52"/>
                <a:gd name="T9" fmla="*/ 0 h 197"/>
                <a:gd name="T10" fmla="*/ 29 w 52"/>
                <a:gd name="T11" fmla="*/ 0 h 197"/>
              </a:gdLst>
              <a:ahLst/>
              <a:cxnLst>
                <a:cxn ang="0">
                  <a:pos x="T0" y="T1"/>
                </a:cxn>
                <a:cxn ang="0">
                  <a:pos x="T2" y="T3"/>
                </a:cxn>
                <a:cxn ang="0">
                  <a:pos x="T4" y="T5"/>
                </a:cxn>
                <a:cxn ang="0">
                  <a:pos x="T6" y="T7"/>
                </a:cxn>
                <a:cxn ang="0">
                  <a:pos x="T8" y="T9"/>
                </a:cxn>
                <a:cxn ang="0">
                  <a:pos x="T10" y="T11"/>
                </a:cxn>
              </a:cxnLst>
              <a:rect l="0" t="0" r="r" b="b"/>
              <a:pathLst>
                <a:path w="52" h="197">
                  <a:moveTo>
                    <a:pt x="29" y="0"/>
                  </a:moveTo>
                  <a:lnTo>
                    <a:pt x="52" y="168"/>
                  </a:lnTo>
                  <a:lnTo>
                    <a:pt x="25" y="197"/>
                  </a:lnTo>
                  <a:lnTo>
                    <a:pt x="0" y="170"/>
                  </a:lnTo>
                  <a:lnTo>
                    <a:pt x="25" y="0"/>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ṧḷîḋê"/>
            <p:cNvSpPr/>
            <p:nvPr/>
          </p:nvSpPr>
          <p:spPr bwMode="auto">
            <a:xfrm>
              <a:off x="7975601" y="2828925"/>
              <a:ext cx="187325" cy="322263"/>
            </a:xfrm>
            <a:custGeom>
              <a:avLst/>
              <a:gdLst>
                <a:gd name="T0" fmla="*/ 41 w 57"/>
                <a:gd name="T1" fmla="*/ 0 h 98"/>
                <a:gd name="T2" fmla="*/ 17 w 57"/>
                <a:gd name="T3" fmla="*/ 29 h 98"/>
                <a:gd name="T4" fmla="*/ 0 w 57"/>
                <a:gd name="T5" fmla="*/ 53 h 98"/>
                <a:gd name="T6" fmla="*/ 2 w 57"/>
                <a:gd name="T7" fmla="*/ 68 h 98"/>
                <a:gd name="T8" fmla="*/ 16 w 57"/>
                <a:gd name="T9" fmla="*/ 98 h 98"/>
                <a:gd name="T10" fmla="*/ 41 w 57"/>
                <a:gd name="T11" fmla="*/ 0 h 98"/>
              </a:gdLst>
              <a:ahLst/>
              <a:cxnLst>
                <a:cxn ang="0">
                  <a:pos x="T0" y="T1"/>
                </a:cxn>
                <a:cxn ang="0">
                  <a:pos x="T2" y="T3"/>
                </a:cxn>
                <a:cxn ang="0">
                  <a:pos x="T4" y="T5"/>
                </a:cxn>
                <a:cxn ang="0">
                  <a:pos x="T6" y="T7"/>
                </a:cxn>
                <a:cxn ang="0">
                  <a:pos x="T8" y="T9"/>
                </a:cxn>
                <a:cxn ang="0">
                  <a:pos x="T10" y="T11"/>
                </a:cxn>
              </a:cxnLst>
              <a:rect l="0" t="0" r="r" b="b"/>
              <a:pathLst>
                <a:path w="57" h="98">
                  <a:moveTo>
                    <a:pt x="41" y="0"/>
                  </a:moveTo>
                  <a:cubicBezTo>
                    <a:pt x="17" y="29"/>
                    <a:pt x="17" y="29"/>
                    <a:pt x="17" y="29"/>
                  </a:cubicBezTo>
                  <a:cubicBezTo>
                    <a:pt x="0" y="53"/>
                    <a:pt x="0" y="53"/>
                    <a:pt x="0" y="53"/>
                  </a:cubicBezTo>
                  <a:cubicBezTo>
                    <a:pt x="2" y="68"/>
                    <a:pt x="2" y="68"/>
                    <a:pt x="2" y="68"/>
                  </a:cubicBezTo>
                  <a:cubicBezTo>
                    <a:pt x="6" y="77"/>
                    <a:pt x="12" y="88"/>
                    <a:pt x="16" y="98"/>
                  </a:cubicBezTo>
                  <a:cubicBezTo>
                    <a:pt x="57" y="53"/>
                    <a:pt x="41" y="0"/>
                    <a:pt x="41" y="0"/>
                  </a:cubicBezTo>
                </a:path>
              </a:pathLst>
            </a:custGeom>
            <a:solidFill>
              <a:srgbClr val="C148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íŝḷîdé"/>
            <p:cNvSpPr/>
            <p:nvPr/>
          </p:nvSpPr>
          <p:spPr bwMode="auto">
            <a:xfrm>
              <a:off x="7964488" y="3003550"/>
              <a:ext cx="17463" cy="49213"/>
            </a:xfrm>
            <a:custGeom>
              <a:avLst/>
              <a:gdLst>
                <a:gd name="T0" fmla="*/ 3 w 5"/>
                <a:gd name="T1" fmla="*/ 0 h 15"/>
                <a:gd name="T2" fmla="*/ 0 w 5"/>
                <a:gd name="T3" fmla="*/ 4 h 15"/>
                <a:gd name="T4" fmla="*/ 5 w 5"/>
                <a:gd name="T5" fmla="*/ 15 h 15"/>
                <a:gd name="T6" fmla="*/ 3 w 5"/>
                <a:gd name="T7" fmla="*/ 0 h 15"/>
              </a:gdLst>
              <a:ahLst/>
              <a:cxnLst>
                <a:cxn ang="0">
                  <a:pos x="T0" y="T1"/>
                </a:cxn>
                <a:cxn ang="0">
                  <a:pos x="T2" y="T3"/>
                </a:cxn>
                <a:cxn ang="0">
                  <a:pos x="T4" y="T5"/>
                </a:cxn>
                <a:cxn ang="0">
                  <a:pos x="T6" y="T7"/>
                </a:cxn>
              </a:cxnLst>
              <a:rect l="0" t="0" r="r" b="b"/>
              <a:pathLst>
                <a:path w="5" h="15">
                  <a:moveTo>
                    <a:pt x="3" y="0"/>
                  </a:moveTo>
                  <a:cubicBezTo>
                    <a:pt x="0" y="4"/>
                    <a:pt x="0" y="4"/>
                    <a:pt x="0" y="4"/>
                  </a:cubicBezTo>
                  <a:cubicBezTo>
                    <a:pt x="1" y="7"/>
                    <a:pt x="3" y="11"/>
                    <a:pt x="5" y="15"/>
                  </a:cubicBezTo>
                  <a:cubicBezTo>
                    <a:pt x="3" y="0"/>
                    <a:pt x="3" y="0"/>
                    <a:pt x="3" y="0"/>
                  </a:cubicBezTo>
                </a:path>
              </a:pathLst>
            </a:custGeom>
            <a:solidFill>
              <a:srgbClr val="FF9A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iṩľíďê"/>
            <p:cNvSpPr/>
            <p:nvPr/>
          </p:nvSpPr>
          <p:spPr bwMode="auto">
            <a:xfrm>
              <a:off x="7929563" y="2630488"/>
              <a:ext cx="85725" cy="171450"/>
            </a:xfrm>
            <a:custGeom>
              <a:avLst/>
              <a:gdLst>
                <a:gd name="T0" fmla="*/ 21 w 26"/>
                <a:gd name="T1" fmla="*/ 0 h 52"/>
                <a:gd name="T2" fmla="*/ 26 w 26"/>
                <a:gd name="T3" fmla="*/ 28 h 52"/>
                <a:gd name="T4" fmla="*/ 5 w 26"/>
                <a:gd name="T5" fmla="*/ 52 h 52"/>
                <a:gd name="T6" fmla="*/ 0 w 26"/>
                <a:gd name="T7" fmla="*/ 23 h 52"/>
                <a:gd name="T8" fmla="*/ 21 w 26"/>
                <a:gd name="T9" fmla="*/ 0 h 52"/>
              </a:gdLst>
              <a:ahLst/>
              <a:cxnLst>
                <a:cxn ang="0">
                  <a:pos x="T0" y="T1"/>
                </a:cxn>
                <a:cxn ang="0">
                  <a:pos x="T2" y="T3"/>
                </a:cxn>
                <a:cxn ang="0">
                  <a:pos x="T4" y="T5"/>
                </a:cxn>
                <a:cxn ang="0">
                  <a:pos x="T6" y="T7"/>
                </a:cxn>
                <a:cxn ang="0">
                  <a:pos x="T8" y="T9"/>
                </a:cxn>
              </a:cxnLst>
              <a:rect l="0" t="0" r="r" b="b"/>
              <a:pathLst>
                <a:path w="26" h="52">
                  <a:moveTo>
                    <a:pt x="21" y="0"/>
                  </a:moveTo>
                  <a:cubicBezTo>
                    <a:pt x="26" y="28"/>
                    <a:pt x="26" y="28"/>
                    <a:pt x="26" y="28"/>
                  </a:cubicBezTo>
                  <a:cubicBezTo>
                    <a:pt x="26" y="28"/>
                    <a:pt x="21" y="45"/>
                    <a:pt x="5" y="52"/>
                  </a:cubicBezTo>
                  <a:cubicBezTo>
                    <a:pt x="0" y="23"/>
                    <a:pt x="0" y="23"/>
                    <a:pt x="0" y="23"/>
                  </a:cubicBezTo>
                  <a:lnTo>
                    <a:pt x="21" y="0"/>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Sḻïḍe"/>
            <p:cNvSpPr/>
            <p:nvPr/>
          </p:nvSpPr>
          <p:spPr bwMode="auto">
            <a:xfrm>
              <a:off x="7813676" y="2393950"/>
              <a:ext cx="296863" cy="282575"/>
            </a:xfrm>
            <a:custGeom>
              <a:avLst/>
              <a:gdLst>
                <a:gd name="T0" fmla="*/ 27 w 90"/>
                <a:gd name="T1" fmla="*/ 8 h 86"/>
                <a:gd name="T2" fmla="*/ 74 w 90"/>
                <a:gd name="T3" fmla="*/ 33 h 86"/>
                <a:gd name="T4" fmla="*/ 66 w 90"/>
                <a:gd name="T5" fmla="*/ 73 h 86"/>
                <a:gd name="T6" fmla="*/ 59 w 90"/>
                <a:gd name="T7" fmla="*/ 80 h 86"/>
                <a:gd name="T8" fmla="*/ 53 w 90"/>
                <a:gd name="T9" fmla="*/ 80 h 86"/>
                <a:gd name="T10" fmla="*/ 47 w 90"/>
                <a:gd name="T11" fmla="*/ 86 h 86"/>
                <a:gd name="T12" fmla="*/ 41 w 90"/>
                <a:gd name="T13" fmla="*/ 55 h 86"/>
                <a:gd name="T14" fmla="*/ 20 w 90"/>
                <a:gd name="T15" fmla="*/ 46 h 86"/>
                <a:gd name="T16" fmla="*/ 27 w 90"/>
                <a:gd name="T17"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86">
                  <a:moveTo>
                    <a:pt x="27" y="8"/>
                  </a:moveTo>
                  <a:cubicBezTo>
                    <a:pt x="33" y="31"/>
                    <a:pt x="63" y="0"/>
                    <a:pt x="74" y="33"/>
                  </a:cubicBezTo>
                  <a:cubicBezTo>
                    <a:pt x="74" y="33"/>
                    <a:pt x="90" y="52"/>
                    <a:pt x="66" y="73"/>
                  </a:cubicBezTo>
                  <a:cubicBezTo>
                    <a:pt x="59" y="80"/>
                    <a:pt x="59" y="80"/>
                    <a:pt x="59" y="80"/>
                  </a:cubicBezTo>
                  <a:cubicBezTo>
                    <a:pt x="53" y="80"/>
                    <a:pt x="53" y="80"/>
                    <a:pt x="53" y="80"/>
                  </a:cubicBezTo>
                  <a:cubicBezTo>
                    <a:pt x="47" y="86"/>
                    <a:pt x="47" y="86"/>
                    <a:pt x="47" y="86"/>
                  </a:cubicBezTo>
                  <a:cubicBezTo>
                    <a:pt x="41" y="55"/>
                    <a:pt x="41" y="55"/>
                    <a:pt x="41" y="55"/>
                  </a:cubicBezTo>
                  <a:cubicBezTo>
                    <a:pt x="20" y="46"/>
                    <a:pt x="20" y="46"/>
                    <a:pt x="20" y="46"/>
                  </a:cubicBezTo>
                  <a:cubicBezTo>
                    <a:pt x="0" y="36"/>
                    <a:pt x="14" y="13"/>
                    <a:pt x="27" y="8"/>
                  </a:cubicBezTo>
                  <a:close/>
                </a:path>
              </a:pathLst>
            </a:custGeom>
            <a:solidFill>
              <a:srgbClr val="1316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îṣ1íḍè"/>
            <p:cNvSpPr/>
            <p:nvPr/>
          </p:nvSpPr>
          <p:spPr bwMode="auto">
            <a:xfrm>
              <a:off x="7856538" y="2532063"/>
              <a:ext cx="190500" cy="223838"/>
            </a:xfrm>
            <a:custGeom>
              <a:avLst/>
              <a:gdLst>
                <a:gd name="T0" fmla="*/ 8 w 58"/>
                <a:gd name="T1" fmla="*/ 0 h 68"/>
                <a:gd name="T2" fmla="*/ 0 w 58"/>
                <a:gd name="T3" fmla="*/ 53 h 68"/>
                <a:gd name="T4" fmla="*/ 43 w 58"/>
                <a:gd name="T5" fmla="*/ 39 h 68"/>
                <a:gd name="T6" fmla="*/ 54 w 58"/>
                <a:gd name="T7" fmla="*/ 24 h 68"/>
                <a:gd name="T8" fmla="*/ 49 w 58"/>
                <a:gd name="T9" fmla="*/ 21 h 68"/>
                <a:gd name="T10" fmla="*/ 43 w 58"/>
                <a:gd name="T11" fmla="*/ 24 h 68"/>
                <a:gd name="T12" fmla="*/ 40 w 58"/>
                <a:gd name="T13" fmla="*/ 30 h 68"/>
                <a:gd name="T14" fmla="*/ 38 w 58"/>
                <a:gd name="T15" fmla="*/ 20 h 68"/>
                <a:gd name="T16" fmla="*/ 32 w 58"/>
                <a:gd name="T17" fmla="*/ 7 h 68"/>
                <a:gd name="T18" fmla="*/ 27 w 58"/>
                <a:gd name="T19" fmla="*/ 2 h 68"/>
                <a:gd name="T20" fmla="*/ 8 w 58"/>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8">
                  <a:moveTo>
                    <a:pt x="8" y="0"/>
                  </a:moveTo>
                  <a:cubicBezTo>
                    <a:pt x="0" y="53"/>
                    <a:pt x="0" y="53"/>
                    <a:pt x="0" y="53"/>
                  </a:cubicBezTo>
                  <a:cubicBezTo>
                    <a:pt x="0" y="53"/>
                    <a:pt x="30" y="68"/>
                    <a:pt x="43" y="39"/>
                  </a:cubicBezTo>
                  <a:cubicBezTo>
                    <a:pt x="43" y="39"/>
                    <a:pt x="58" y="35"/>
                    <a:pt x="54" y="24"/>
                  </a:cubicBezTo>
                  <a:cubicBezTo>
                    <a:pt x="53" y="23"/>
                    <a:pt x="51" y="21"/>
                    <a:pt x="49" y="21"/>
                  </a:cubicBezTo>
                  <a:cubicBezTo>
                    <a:pt x="47" y="21"/>
                    <a:pt x="44" y="22"/>
                    <a:pt x="43" y="24"/>
                  </a:cubicBezTo>
                  <a:cubicBezTo>
                    <a:pt x="41" y="27"/>
                    <a:pt x="40" y="30"/>
                    <a:pt x="40" y="30"/>
                  </a:cubicBezTo>
                  <a:cubicBezTo>
                    <a:pt x="40" y="30"/>
                    <a:pt x="36" y="27"/>
                    <a:pt x="38" y="20"/>
                  </a:cubicBezTo>
                  <a:cubicBezTo>
                    <a:pt x="38" y="20"/>
                    <a:pt x="30" y="15"/>
                    <a:pt x="32" y="7"/>
                  </a:cubicBezTo>
                  <a:cubicBezTo>
                    <a:pt x="32" y="7"/>
                    <a:pt x="32" y="7"/>
                    <a:pt x="27" y="2"/>
                  </a:cubicBezTo>
                  <a:cubicBezTo>
                    <a:pt x="27" y="2"/>
                    <a:pt x="16" y="9"/>
                    <a:pt x="8" y="0"/>
                  </a:cubicBez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îṧḷíďê"/>
            <p:cNvSpPr/>
            <p:nvPr/>
          </p:nvSpPr>
          <p:spPr bwMode="auto">
            <a:xfrm>
              <a:off x="7945438" y="2697163"/>
              <a:ext cx="122238" cy="128588"/>
            </a:xfrm>
            <a:custGeom>
              <a:avLst/>
              <a:gdLst>
                <a:gd name="T0" fmla="*/ 0 w 37"/>
                <a:gd name="T1" fmla="*/ 32 h 39"/>
                <a:gd name="T2" fmla="*/ 10 w 37"/>
                <a:gd name="T3" fmla="*/ 39 h 39"/>
                <a:gd name="T4" fmla="*/ 20 w 37"/>
                <a:gd name="T5" fmla="*/ 0 h 39"/>
                <a:gd name="T6" fmla="*/ 0 w 37"/>
                <a:gd name="T7" fmla="*/ 32 h 39"/>
              </a:gdLst>
              <a:ahLst/>
              <a:cxnLst>
                <a:cxn ang="0">
                  <a:pos x="T0" y="T1"/>
                </a:cxn>
                <a:cxn ang="0">
                  <a:pos x="T2" y="T3"/>
                </a:cxn>
                <a:cxn ang="0">
                  <a:pos x="T4" y="T5"/>
                </a:cxn>
                <a:cxn ang="0">
                  <a:pos x="T6" y="T7"/>
                </a:cxn>
              </a:cxnLst>
              <a:rect l="0" t="0" r="r" b="b"/>
              <a:pathLst>
                <a:path w="37" h="39">
                  <a:moveTo>
                    <a:pt x="0" y="32"/>
                  </a:moveTo>
                  <a:cubicBezTo>
                    <a:pt x="10" y="39"/>
                    <a:pt x="10" y="39"/>
                    <a:pt x="10" y="39"/>
                  </a:cubicBezTo>
                  <a:cubicBezTo>
                    <a:pt x="10" y="39"/>
                    <a:pt x="37" y="9"/>
                    <a:pt x="20" y="0"/>
                  </a:cubicBezTo>
                  <a:cubicBezTo>
                    <a:pt x="20" y="0"/>
                    <a:pt x="19" y="16"/>
                    <a:pt x="0" y="32"/>
                  </a:cubicBezTo>
                  <a:close/>
                </a:path>
              </a:pathLst>
            </a:custGeom>
            <a:solidFill>
              <a:srgbClr val="5F08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íŝ1îḍe"/>
            <p:cNvSpPr/>
            <p:nvPr/>
          </p:nvSpPr>
          <p:spPr bwMode="auto">
            <a:xfrm>
              <a:off x="7908926" y="2740025"/>
              <a:ext cx="36513" cy="73025"/>
            </a:xfrm>
            <a:custGeom>
              <a:avLst/>
              <a:gdLst>
                <a:gd name="T0" fmla="*/ 9 w 11"/>
                <a:gd name="T1" fmla="*/ 5 h 22"/>
                <a:gd name="T2" fmla="*/ 11 w 11"/>
                <a:gd name="T3" fmla="*/ 19 h 22"/>
                <a:gd name="T4" fmla="*/ 0 w 11"/>
                <a:gd name="T5" fmla="*/ 22 h 22"/>
                <a:gd name="T6" fmla="*/ 8 w 11"/>
                <a:gd name="T7" fmla="*/ 0 h 22"/>
                <a:gd name="T8" fmla="*/ 9 w 11"/>
                <a:gd name="T9" fmla="*/ 5 h 22"/>
              </a:gdLst>
              <a:ahLst/>
              <a:cxnLst>
                <a:cxn ang="0">
                  <a:pos x="T0" y="T1"/>
                </a:cxn>
                <a:cxn ang="0">
                  <a:pos x="T2" y="T3"/>
                </a:cxn>
                <a:cxn ang="0">
                  <a:pos x="T4" y="T5"/>
                </a:cxn>
                <a:cxn ang="0">
                  <a:pos x="T6" y="T7"/>
                </a:cxn>
                <a:cxn ang="0">
                  <a:pos x="T8" y="T9"/>
                </a:cxn>
              </a:cxnLst>
              <a:rect l="0" t="0" r="r" b="b"/>
              <a:pathLst>
                <a:path w="11" h="22">
                  <a:moveTo>
                    <a:pt x="9" y="5"/>
                  </a:moveTo>
                  <a:cubicBezTo>
                    <a:pt x="11" y="19"/>
                    <a:pt x="11" y="19"/>
                    <a:pt x="11" y="19"/>
                  </a:cubicBezTo>
                  <a:cubicBezTo>
                    <a:pt x="0" y="22"/>
                    <a:pt x="0" y="22"/>
                    <a:pt x="0" y="22"/>
                  </a:cubicBezTo>
                  <a:cubicBezTo>
                    <a:pt x="0" y="22"/>
                    <a:pt x="0" y="10"/>
                    <a:pt x="8" y="0"/>
                  </a:cubicBezTo>
                  <a:lnTo>
                    <a:pt x="9" y="5"/>
                  </a:lnTo>
                  <a:close/>
                </a:path>
              </a:pathLst>
            </a:custGeom>
            <a:solidFill>
              <a:srgbClr val="5F08A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ṥľiďe"/>
            <p:cNvSpPr/>
            <p:nvPr/>
          </p:nvSpPr>
          <p:spPr bwMode="auto">
            <a:xfrm>
              <a:off x="8453438" y="3670300"/>
              <a:ext cx="211138" cy="77788"/>
            </a:xfrm>
            <a:prstGeom prst="ellipse">
              <a:avLst/>
            </a:pr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iṩ1iḍe"/>
            <p:cNvSpPr/>
            <p:nvPr/>
          </p:nvSpPr>
          <p:spPr bwMode="auto">
            <a:xfrm>
              <a:off x="8150226" y="3689350"/>
              <a:ext cx="104775" cy="39688"/>
            </a:xfrm>
            <a:prstGeom prst="ellipse">
              <a:avLst/>
            </a:prstGeom>
            <a:solidFill>
              <a:srgbClr val="0081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ṡľîďé"/>
            <p:cNvSpPr/>
            <p:nvPr/>
          </p:nvSpPr>
          <p:spPr bwMode="auto">
            <a:xfrm>
              <a:off x="8067676" y="3233738"/>
              <a:ext cx="492125" cy="482600"/>
            </a:xfrm>
            <a:custGeom>
              <a:avLst/>
              <a:gdLst>
                <a:gd name="T0" fmla="*/ 0 w 149"/>
                <a:gd name="T1" fmla="*/ 0 h 146"/>
                <a:gd name="T2" fmla="*/ 33 w 149"/>
                <a:gd name="T3" fmla="*/ 146 h 146"/>
                <a:gd name="T4" fmla="*/ 149 w 149"/>
                <a:gd name="T5" fmla="*/ 116 h 146"/>
                <a:gd name="T6" fmla="*/ 147 w 149"/>
                <a:gd name="T7" fmla="*/ 106 h 146"/>
                <a:gd name="T8" fmla="*/ 58 w 149"/>
                <a:gd name="T9" fmla="*/ 117 h 146"/>
                <a:gd name="T10" fmla="*/ 77 w 149"/>
                <a:gd name="T11" fmla="*/ 28 h 146"/>
                <a:gd name="T12" fmla="*/ 77 w 149"/>
                <a:gd name="T13" fmla="*/ 0 h 146"/>
                <a:gd name="T14" fmla="*/ 0 w 149"/>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46">
                  <a:moveTo>
                    <a:pt x="0" y="0"/>
                  </a:moveTo>
                  <a:cubicBezTo>
                    <a:pt x="33" y="146"/>
                    <a:pt x="33" y="146"/>
                    <a:pt x="33" y="146"/>
                  </a:cubicBezTo>
                  <a:cubicBezTo>
                    <a:pt x="149" y="116"/>
                    <a:pt x="149" y="116"/>
                    <a:pt x="149" y="116"/>
                  </a:cubicBezTo>
                  <a:cubicBezTo>
                    <a:pt x="147" y="106"/>
                    <a:pt x="147" y="106"/>
                    <a:pt x="147" y="106"/>
                  </a:cubicBezTo>
                  <a:cubicBezTo>
                    <a:pt x="147" y="106"/>
                    <a:pt x="75" y="99"/>
                    <a:pt x="58" y="117"/>
                  </a:cubicBezTo>
                  <a:cubicBezTo>
                    <a:pt x="77" y="28"/>
                    <a:pt x="77" y="28"/>
                    <a:pt x="77" y="28"/>
                  </a:cubicBezTo>
                  <a:cubicBezTo>
                    <a:pt x="77" y="28"/>
                    <a:pt x="81" y="7"/>
                    <a:pt x="77" y="0"/>
                  </a:cubicBezTo>
                  <a:cubicBezTo>
                    <a:pt x="77" y="0"/>
                    <a:pt x="45" y="13"/>
                    <a:pt x="0" y="0"/>
                  </a:cubicBezTo>
                  <a:close/>
                </a:path>
              </a:pathLst>
            </a:custGeom>
            <a:solidFill>
              <a:srgbClr val="002F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0" name="ïşlídè"/>
            <p:cNvSpPr/>
            <p:nvPr/>
          </p:nvSpPr>
          <p:spPr bwMode="auto">
            <a:xfrm>
              <a:off x="8509001" y="3584575"/>
              <a:ext cx="87313" cy="131763"/>
            </a:xfrm>
            <a:custGeom>
              <a:avLst/>
              <a:gdLst>
                <a:gd name="T0" fmla="*/ 13 w 26"/>
                <a:gd name="T1" fmla="*/ 0 h 40"/>
                <a:gd name="T2" fmla="*/ 26 w 26"/>
                <a:gd name="T3" fmla="*/ 0 h 40"/>
                <a:gd name="T4" fmla="*/ 26 w 26"/>
                <a:gd name="T5" fmla="*/ 40 h 40"/>
                <a:gd name="T6" fmla="*/ 0 w 26"/>
                <a:gd name="T7" fmla="*/ 40 h 40"/>
                <a:gd name="T8" fmla="*/ 15 w 26"/>
                <a:gd name="T9" fmla="*/ 27 h 40"/>
                <a:gd name="T10" fmla="*/ 15 w 26"/>
                <a:gd name="T11" fmla="*/ 10 h 40"/>
                <a:gd name="T12" fmla="*/ 13 w 2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6" h="40">
                  <a:moveTo>
                    <a:pt x="13" y="0"/>
                  </a:moveTo>
                  <a:cubicBezTo>
                    <a:pt x="26" y="0"/>
                    <a:pt x="26" y="0"/>
                    <a:pt x="26" y="0"/>
                  </a:cubicBezTo>
                  <a:cubicBezTo>
                    <a:pt x="26" y="40"/>
                    <a:pt x="26" y="40"/>
                    <a:pt x="26" y="40"/>
                  </a:cubicBezTo>
                  <a:cubicBezTo>
                    <a:pt x="0" y="40"/>
                    <a:pt x="0" y="40"/>
                    <a:pt x="0" y="40"/>
                  </a:cubicBezTo>
                  <a:cubicBezTo>
                    <a:pt x="0" y="40"/>
                    <a:pt x="3" y="30"/>
                    <a:pt x="15" y="27"/>
                  </a:cubicBezTo>
                  <a:cubicBezTo>
                    <a:pt x="15" y="10"/>
                    <a:pt x="15" y="10"/>
                    <a:pt x="15" y="10"/>
                  </a:cubicBezTo>
                  <a:lnTo>
                    <a:pt x="13" y="0"/>
                  </a:ln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ïŝļîdè"/>
            <p:cNvSpPr/>
            <p:nvPr/>
          </p:nvSpPr>
          <p:spPr bwMode="auto">
            <a:xfrm>
              <a:off x="7750176" y="2749550"/>
              <a:ext cx="384175" cy="541338"/>
            </a:xfrm>
            <a:custGeom>
              <a:avLst/>
              <a:gdLst>
                <a:gd name="T0" fmla="*/ 104 w 116"/>
                <a:gd name="T1" fmla="*/ 9 h 164"/>
                <a:gd name="T2" fmla="*/ 75 w 116"/>
                <a:gd name="T3" fmla="*/ 31 h 164"/>
                <a:gd name="T4" fmla="*/ 0 w 116"/>
                <a:gd name="T5" fmla="*/ 148 h 164"/>
                <a:gd name="T6" fmla="*/ 2 w 116"/>
                <a:gd name="T7" fmla="*/ 164 h 164"/>
                <a:gd name="T8" fmla="*/ 107 w 116"/>
                <a:gd name="T9" fmla="*/ 62 h 164"/>
                <a:gd name="T10" fmla="*/ 104 w 116"/>
                <a:gd name="T11" fmla="*/ 9 h 164"/>
              </a:gdLst>
              <a:ahLst/>
              <a:cxnLst>
                <a:cxn ang="0">
                  <a:pos x="T0" y="T1"/>
                </a:cxn>
                <a:cxn ang="0">
                  <a:pos x="T2" y="T3"/>
                </a:cxn>
                <a:cxn ang="0">
                  <a:pos x="T4" y="T5"/>
                </a:cxn>
                <a:cxn ang="0">
                  <a:pos x="T6" y="T7"/>
                </a:cxn>
                <a:cxn ang="0">
                  <a:pos x="T8" y="T9"/>
                </a:cxn>
                <a:cxn ang="0">
                  <a:pos x="T10" y="T11"/>
                </a:cxn>
              </a:cxnLst>
              <a:rect l="0" t="0" r="r" b="b"/>
              <a:pathLst>
                <a:path w="116" h="164">
                  <a:moveTo>
                    <a:pt x="104" y="9"/>
                  </a:moveTo>
                  <a:cubicBezTo>
                    <a:pt x="98" y="2"/>
                    <a:pt x="80" y="0"/>
                    <a:pt x="75" y="31"/>
                  </a:cubicBezTo>
                  <a:cubicBezTo>
                    <a:pt x="70" y="71"/>
                    <a:pt x="64" y="121"/>
                    <a:pt x="0" y="148"/>
                  </a:cubicBezTo>
                  <a:cubicBezTo>
                    <a:pt x="2" y="164"/>
                    <a:pt x="2" y="164"/>
                    <a:pt x="2" y="164"/>
                  </a:cubicBezTo>
                  <a:cubicBezTo>
                    <a:pt x="2" y="164"/>
                    <a:pt x="85" y="158"/>
                    <a:pt x="107" y="62"/>
                  </a:cubicBezTo>
                  <a:cubicBezTo>
                    <a:pt x="110" y="50"/>
                    <a:pt x="116" y="24"/>
                    <a:pt x="104" y="9"/>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ïṣļîḑê"/>
            <p:cNvSpPr/>
            <p:nvPr/>
          </p:nvSpPr>
          <p:spPr bwMode="auto">
            <a:xfrm>
              <a:off x="7740651" y="3227388"/>
              <a:ext cx="39688" cy="63500"/>
            </a:xfrm>
            <a:custGeom>
              <a:avLst/>
              <a:gdLst>
                <a:gd name="T0" fmla="*/ 8 w 25"/>
                <a:gd name="T1" fmla="*/ 40 h 40"/>
                <a:gd name="T2" fmla="*/ 25 w 25"/>
                <a:gd name="T3" fmla="*/ 38 h 40"/>
                <a:gd name="T4" fmla="*/ 19 w 25"/>
                <a:gd name="T5" fmla="*/ 0 h 40"/>
                <a:gd name="T6" fmla="*/ 0 w 25"/>
                <a:gd name="T7" fmla="*/ 4 h 40"/>
                <a:gd name="T8" fmla="*/ 8 w 25"/>
                <a:gd name="T9" fmla="*/ 40 h 40"/>
              </a:gdLst>
              <a:ahLst/>
              <a:cxnLst>
                <a:cxn ang="0">
                  <a:pos x="T0" y="T1"/>
                </a:cxn>
                <a:cxn ang="0">
                  <a:pos x="T2" y="T3"/>
                </a:cxn>
                <a:cxn ang="0">
                  <a:pos x="T4" y="T5"/>
                </a:cxn>
                <a:cxn ang="0">
                  <a:pos x="T6" y="T7"/>
                </a:cxn>
                <a:cxn ang="0">
                  <a:pos x="T8" y="T9"/>
                </a:cxn>
              </a:cxnLst>
              <a:rect l="0" t="0" r="r" b="b"/>
              <a:pathLst>
                <a:path w="25" h="40">
                  <a:moveTo>
                    <a:pt x="8" y="40"/>
                  </a:moveTo>
                  <a:lnTo>
                    <a:pt x="25" y="38"/>
                  </a:lnTo>
                  <a:lnTo>
                    <a:pt x="19" y="0"/>
                  </a:lnTo>
                  <a:lnTo>
                    <a:pt x="0" y="4"/>
                  </a:lnTo>
                  <a:lnTo>
                    <a:pt x="8" y="40"/>
                  </a:lnTo>
                  <a:close/>
                </a:path>
              </a:pathLst>
            </a:custGeom>
            <a:solidFill>
              <a:srgbClr val="FFAB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îṣḷïḋe"/>
            <p:cNvSpPr/>
            <p:nvPr/>
          </p:nvSpPr>
          <p:spPr bwMode="auto">
            <a:xfrm>
              <a:off x="7627938" y="3205163"/>
              <a:ext cx="125413" cy="107950"/>
            </a:xfrm>
            <a:custGeom>
              <a:avLst/>
              <a:gdLst>
                <a:gd name="T0" fmla="*/ 14 w 38"/>
                <a:gd name="T1" fmla="*/ 32 h 33"/>
                <a:gd name="T2" fmla="*/ 27 w 38"/>
                <a:gd name="T3" fmla="*/ 32 h 33"/>
                <a:gd name="T4" fmla="*/ 38 w 38"/>
                <a:gd name="T5" fmla="*/ 26 h 33"/>
                <a:gd name="T6" fmla="*/ 35 w 38"/>
                <a:gd name="T7" fmla="*/ 9 h 33"/>
                <a:gd name="T8" fmla="*/ 33 w 38"/>
                <a:gd name="T9" fmla="*/ 5 h 33"/>
                <a:gd name="T10" fmla="*/ 19 w 38"/>
                <a:gd name="T11" fmla="*/ 0 h 33"/>
                <a:gd name="T12" fmla="*/ 10 w 38"/>
                <a:gd name="T13" fmla="*/ 2 h 33"/>
                <a:gd name="T14" fmla="*/ 22 w 38"/>
                <a:gd name="T15" fmla="*/ 8 h 33"/>
                <a:gd name="T16" fmla="*/ 11 w 38"/>
                <a:gd name="T17" fmla="*/ 10 h 33"/>
                <a:gd name="T18" fmla="*/ 0 w 38"/>
                <a:gd name="T19" fmla="*/ 10 h 33"/>
                <a:gd name="T20" fmla="*/ 1 w 38"/>
                <a:gd name="T21" fmla="*/ 16 h 33"/>
                <a:gd name="T22" fmla="*/ 8 w 38"/>
                <a:gd name="T23" fmla="*/ 19 h 33"/>
                <a:gd name="T24" fmla="*/ 11 w 38"/>
                <a:gd name="T25" fmla="*/ 29 h 33"/>
                <a:gd name="T26" fmla="*/ 14 w 38"/>
                <a:gd name="T2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3">
                  <a:moveTo>
                    <a:pt x="14" y="32"/>
                  </a:moveTo>
                  <a:cubicBezTo>
                    <a:pt x="19" y="33"/>
                    <a:pt x="27" y="32"/>
                    <a:pt x="27" y="32"/>
                  </a:cubicBezTo>
                  <a:cubicBezTo>
                    <a:pt x="38" y="26"/>
                    <a:pt x="38" y="26"/>
                    <a:pt x="38" y="26"/>
                  </a:cubicBezTo>
                  <a:cubicBezTo>
                    <a:pt x="35" y="9"/>
                    <a:pt x="35" y="9"/>
                    <a:pt x="35" y="9"/>
                  </a:cubicBezTo>
                  <a:cubicBezTo>
                    <a:pt x="33" y="5"/>
                    <a:pt x="33" y="5"/>
                    <a:pt x="33" y="5"/>
                  </a:cubicBezTo>
                  <a:cubicBezTo>
                    <a:pt x="19" y="0"/>
                    <a:pt x="19" y="0"/>
                    <a:pt x="19" y="0"/>
                  </a:cubicBezTo>
                  <a:cubicBezTo>
                    <a:pt x="10" y="2"/>
                    <a:pt x="10" y="2"/>
                    <a:pt x="10" y="2"/>
                  </a:cubicBezTo>
                  <a:cubicBezTo>
                    <a:pt x="22" y="8"/>
                    <a:pt x="22" y="8"/>
                    <a:pt x="22" y="8"/>
                  </a:cubicBezTo>
                  <a:cubicBezTo>
                    <a:pt x="22" y="8"/>
                    <a:pt x="18" y="10"/>
                    <a:pt x="11" y="10"/>
                  </a:cubicBezTo>
                  <a:cubicBezTo>
                    <a:pt x="6" y="11"/>
                    <a:pt x="0" y="10"/>
                    <a:pt x="0" y="10"/>
                  </a:cubicBezTo>
                  <a:cubicBezTo>
                    <a:pt x="1" y="16"/>
                    <a:pt x="1" y="16"/>
                    <a:pt x="1" y="16"/>
                  </a:cubicBezTo>
                  <a:cubicBezTo>
                    <a:pt x="8" y="19"/>
                    <a:pt x="8" y="19"/>
                    <a:pt x="8" y="19"/>
                  </a:cubicBezTo>
                  <a:cubicBezTo>
                    <a:pt x="11" y="29"/>
                    <a:pt x="11" y="29"/>
                    <a:pt x="11" y="29"/>
                  </a:cubicBezTo>
                  <a:lnTo>
                    <a:pt x="14" y="32"/>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íṡľîḓé"/>
            <p:cNvSpPr/>
            <p:nvPr/>
          </p:nvSpPr>
          <p:spPr bwMode="auto">
            <a:xfrm>
              <a:off x="4203701" y="3725863"/>
              <a:ext cx="131763" cy="33338"/>
            </a:xfrm>
            <a:custGeom>
              <a:avLst/>
              <a:gdLst>
                <a:gd name="T0" fmla="*/ 0 w 83"/>
                <a:gd name="T1" fmla="*/ 0 h 21"/>
                <a:gd name="T2" fmla="*/ 0 w 83"/>
                <a:gd name="T3" fmla="*/ 21 h 21"/>
                <a:gd name="T4" fmla="*/ 83 w 83"/>
                <a:gd name="T5" fmla="*/ 21 h 21"/>
                <a:gd name="T6" fmla="*/ 27 w 83"/>
                <a:gd name="T7" fmla="*/ 0 h 21"/>
                <a:gd name="T8" fmla="*/ 0 w 83"/>
                <a:gd name="T9" fmla="*/ 0 h 21"/>
              </a:gdLst>
              <a:ahLst/>
              <a:cxnLst>
                <a:cxn ang="0">
                  <a:pos x="T0" y="T1"/>
                </a:cxn>
                <a:cxn ang="0">
                  <a:pos x="T2" y="T3"/>
                </a:cxn>
                <a:cxn ang="0">
                  <a:pos x="T4" y="T5"/>
                </a:cxn>
                <a:cxn ang="0">
                  <a:pos x="T6" y="T7"/>
                </a:cxn>
                <a:cxn ang="0">
                  <a:pos x="T8" y="T9"/>
                </a:cxn>
              </a:cxnLst>
              <a:rect l="0" t="0" r="r" b="b"/>
              <a:pathLst>
                <a:path w="83" h="21">
                  <a:moveTo>
                    <a:pt x="0" y="0"/>
                  </a:moveTo>
                  <a:lnTo>
                    <a:pt x="0" y="21"/>
                  </a:lnTo>
                  <a:lnTo>
                    <a:pt x="83" y="21"/>
                  </a:lnTo>
                  <a:lnTo>
                    <a:pt x="27" y="0"/>
                  </a:lnTo>
                  <a:lnTo>
                    <a:pt x="0" y="0"/>
                  </a:ln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îṧḷíḓé"/>
            <p:cNvSpPr/>
            <p:nvPr/>
          </p:nvSpPr>
          <p:spPr bwMode="auto">
            <a:xfrm>
              <a:off x="3883026" y="3725863"/>
              <a:ext cx="119063" cy="68263"/>
            </a:xfrm>
            <a:custGeom>
              <a:avLst/>
              <a:gdLst>
                <a:gd name="T0" fmla="*/ 0 w 75"/>
                <a:gd name="T1" fmla="*/ 0 h 43"/>
                <a:gd name="T2" fmla="*/ 0 w 75"/>
                <a:gd name="T3" fmla="*/ 21 h 43"/>
                <a:gd name="T4" fmla="*/ 52 w 75"/>
                <a:gd name="T5" fmla="*/ 43 h 43"/>
                <a:gd name="T6" fmla="*/ 75 w 75"/>
                <a:gd name="T7" fmla="*/ 43 h 43"/>
                <a:gd name="T8" fmla="*/ 31 w 75"/>
                <a:gd name="T9" fmla="*/ 0 h 43"/>
                <a:gd name="T10" fmla="*/ 0 w 75"/>
                <a:gd name="T11" fmla="*/ 0 h 43"/>
              </a:gdLst>
              <a:ahLst/>
              <a:cxnLst>
                <a:cxn ang="0">
                  <a:pos x="T0" y="T1"/>
                </a:cxn>
                <a:cxn ang="0">
                  <a:pos x="T2" y="T3"/>
                </a:cxn>
                <a:cxn ang="0">
                  <a:pos x="T4" y="T5"/>
                </a:cxn>
                <a:cxn ang="0">
                  <a:pos x="T6" y="T7"/>
                </a:cxn>
                <a:cxn ang="0">
                  <a:pos x="T8" y="T9"/>
                </a:cxn>
                <a:cxn ang="0">
                  <a:pos x="T10" y="T11"/>
                </a:cxn>
              </a:cxnLst>
              <a:rect l="0" t="0" r="r" b="b"/>
              <a:pathLst>
                <a:path w="75" h="43">
                  <a:moveTo>
                    <a:pt x="0" y="0"/>
                  </a:moveTo>
                  <a:lnTo>
                    <a:pt x="0" y="21"/>
                  </a:lnTo>
                  <a:lnTo>
                    <a:pt x="52" y="43"/>
                  </a:lnTo>
                  <a:lnTo>
                    <a:pt x="75" y="43"/>
                  </a:lnTo>
                  <a:lnTo>
                    <a:pt x="31" y="0"/>
                  </a:lnTo>
                  <a:lnTo>
                    <a:pt x="0" y="0"/>
                  </a:ln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ïşļide"/>
            <p:cNvSpPr/>
            <p:nvPr/>
          </p:nvSpPr>
          <p:spPr bwMode="auto">
            <a:xfrm>
              <a:off x="3843338" y="2868613"/>
              <a:ext cx="403225" cy="857250"/>
            </a:xfrm>
            <a:custGeom>
              <a:avLst/>
              <a:gdLst>
                <a:gd name="T0" fmla="*/ 122 w 122"/>
                <a:gd name="T1" fmla="*/ 0 h 260"/>
                <a:gd name="T2" fmla="*/ 122 w 122"/>
                <a:gd name="T3" fmla="*/ 260 h 260"/>
                <a:gd name="T4" fmla="*/ 109 w 122"/>
                <a:gd name="T5" fmla="*/ 260 h 260"/>
                <a:gd name="T6" fmla="*/ 91 w 122"/>
                <a:gd name="T7" fmla="*/ 139 h 260"/>
                <a:gd name="T8" fmla="*/ 76 w 122"/>
                <a:gd name="T9" fmla="*/ 49 h 260"/>
                <a:gd name="T10" fmla="*/ 27 w 122"/>
                <a:gd name="T11" fmla="*/ 260 h 260"/>
                <a:gd name="T12" fmla="*/ 12 w 122"/>
                <a:gd name="T13" fmla="*/ 260 h 260"/>
                <a:gd name="T14" fmla="*/ 18 w 122"/>
                <a:gd name="T15" fmla="*/ 135 h 260"/>
                <a:gd name="T16" fmla="*/ 25 w 122"/>
                <a:gd name="T17" fmla="*/ 0 h 260"/>
                <a:gd name="T18" fmla="*/ 122 w 12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260">
                  <a:moveTo>
                    <a:pt x="122" y="0"/>
                  </a:moveTo>
                  <a:cubicBezTo>
                    <a:pt x="122" y="260"/>
                    <a:pt x="122" y="260"/>
                    <a:pt x="122" y="260"/>
                  </a:cubicBezTo>
                  <a:cubicBezTo>
                    <a:pt x="109" y="260"/>
                    <a:pt x="109" y="260"/>
                    <a:pt x="109" y="260"/>
                  </a:cubicBezTo>
                  <a:cubicBezTo>
                    <a:pt x="109" y="260"/>
                    <a:pt x="87" y="199"/>
                    <a:pt x="91" y="139"/>
                  </a:cubicBezTo>
                  <a:cubicBezTo>
                    <a:pt x="76" y="49"/>
                    <a:pt x="76" y="49"/>
                    <a:pt x="76" y="49"/>
                  </a:cubicBezTo>
                  <a:cubicBezTo>
                    <a:pt x="27" y="260"/>
                    <a:pt x="27" y="260"/>
                    <a:pt x="27" y="260"/>
                  </a:cubicBezTo>
                  <a:cubicBezTo>
                    <a:pt x="12" y="260"/>
                    <a:pt x="12" y="260"/>
                    <a:pt x="12" y="260"/>
                  </a:cubicBezTo>
                  <a:cubicBezTo>
                    <a:pt x="12" y="260"/>
                    <a:pt x="0" y="182"/>
                    <a:pt x="18" y="135"/>
                  </a:cubicBezTo>
                  <a:cubicBezTo>
                    <a:pt x="25" y="0"/>
                    <a:pt x="25" y="0"/>
                    <a:pt x="25" y="0"/>
                  </a:cubicBezTo>
                  <a:lnTo>
                    <a:pt x="122" y="0"/>
                  </a:lnTo>
                  <a:close/>
                </a:path>
              </a:pathLst>
            </a:custGeom>
            <a:solidFill>
              <a:srgbClr val="002F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7" name="îṥľîḋê"/>
            <p:cNvSpPr/>
            <p:nvPr/>
          </p:nvSpPr>
          <p:spPr bwMode="auto">
            <a:xfrm>
              <a:off x="3922713" y="2832100"/>
              <a:ext cx="323850" cy="95250"/>
            </a:xfrm>
            <a:custGeom>
              <a:avLst/>
              <a:gdLst>
                <a:gd name="T0" fmla="*/ 98 w 98"/>
                <a:gd name="T1" fmla="*/ 11 h 29"/>
                <a:gd name="T2" fmla="*/ 0 w 98"/>
                <a:gd name="T3" fmla="*/ 27 h 29"/>
                <a:gd name="T4" fmla="*/ 1 w 98"/>
                <a:gd name="T5" fmla="*/ 11 h 29"/>
                <a:gd name="T6" fmla="*/ 57 w 98"/>
                <a:gd name="T7" fmla="*/ 0 h 29"/>
                <a:gd name="T8" fmla="*/ 98 w 98"/>
                <a:gd name="T9" fmla="*/ 11 h 29"/>
              </a:gdLst>
              <a:ahLst/>
              <a:cxnLst>
                <a:cxn ang="0">
                  <a:pos x="T0" y="T1"/>
                </a:cxn>
                <a:cxn ang="0">
                  <a:pos x="T2" y="T3"/>
                </a:cxn>
                <a:cxn ang="0">
                  <a:pos x="T4" y="T5"/>
                </a:cxn>
                <a:cxn ang="0">
                  <a:pos x="T6" y="T7"/>
                </a:cxn>
                <a:cxn ang="0">
                  <a:pos x="T8" y="T9"/>
                </a:cxn>
              </a:cxnLst>
              <a:rect l="0" t="0" r="r" b="b"/>
              <a:pathLst>
                <a:path w="98" h="29">
                  <a:moveTo>
                    <a:pt x="98" y="11"/>
                  </a:moveTo>
                  <a:cubicBezTo>
                    <a:pt x="98" y="11"/>
                    <a:pt x="74" y="29"/>
                    <a:pt x="0" y="27"/>
                  </a:cubicBezTo>
                  <a:cubicBezTo>
                    <a:pt x="1" y="11"/>
                    <a:pt x="1" y="11"/>
                    <a:pt x="1" y="11"/>
                  </a:cubicBezTo>
                  <a:cubicBezTo>
                    <a:pt x="57" y="0"/>
                    <a:pt x="57" y="0"/>
                    <a:pt x="57" y="0"/>
                  </a:cubicBezTo>
                  <a:cubicBezTo>
                    <a:pt x="98" y="11"/>
                    <a:pt x="98" y="11"/>
                    <a:pt x="98" y="11"/>
                  </a:cubicBezTo>
                </a:path>
              </a:pathLst>
            </a:custGeom>
            <a:solidFill>
              <a:srgbClr val="001F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8" name="íşḷídè"/>
            <p:cNvSpPr/>
            <p:nvPr/>
          </p:nvSpPr>
          <p:spPr bwMode="auto">
            <a:xfrm>
              <a:off x="4094163" y="2921000"/>
              <a:ext cx="53975" cy="406400"/>
            </a:xfrm>
            <a:custGeom>
              <a:avLst/>
              <a:gdLst>
                <a:gd name="T0" fmla="*/ 0 w 34"/>
                <a:gd name="T1" fmla="*/ 69 h 256"/>
                <a:gd name="T2" fmla="*/ 34 w 34"/>
                <a:gd name="T3" fmla="*/ 0 h 256"/>
                <a:gd name="T4" fmla="*/ 31 w 34"/>
                <a:gd name="T5" fmla="*/ 256 h 256"/>
                <a:gd name="T6" fmla="*/ 0 w 34"/>
                <a:gd name="T7" fmla="*/ 69 h 256"/>
              </a:gdLst>
              <a:ahLst/>
              <a:cxnLst>
                <a:cxn ang="0">
                  <a:pos x="T0" y="T1"/>
                </a:cxn>
                <a:cxn ang="0">
                  <a:pos x="T2" y="T3"/>
                </a:cxn>
                <a:cxn ang="0">
                  <a:pos x="T4" y="T5"/>
                </a:cxn>
                <a:cxn ang="0">
                  <a:pos x="T6" y="T7"/>
                </a:cxn>
              </a:cxnLst>
              <a:rect l="0" t="0" r="r" b="b"/>
              <a:pathLst>
                <a:path w="34" h="256">
                  <a:moveTo>
                    <a:pt x="0" y="69"/>
                  </a:moveTo>
                  <a:lnTo>
                    <a:pt x="34" y="0"/>
                  </a:lnTo>
                  <a:lnTo>
                    <a:pt x="31" y="256"/>
                  </a:lnTo>
                  <a:lnTo>
                    <a:pt x="0" y="69"/>
                  </a:lnTo>
                  <a:close/>
                </a:path>
              </a:pathLst>
            </a:custGeom>
            <a:solidFill>
              <a:srgbClr val="001F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ïšļiďé"/>
            <p:cNvSpPr/>
            <p:nvPr/>
          </p:nvSpPr>
          <p:spPr bwMode="auto">
            <a:xfrm>
              <a:off x="3943351" y="2014538"/>
              <a:ext cx="303213" cy="273050"/>
            </a:xfrm>
            <a:custGeom>
              <a:avLst/>
              <a:gdLst>
                <a:gd name="T0" fmla="*/ 80 w 92"/>
                <a:gd name="T1" fmla="*/ 11 h 83"/>
                <a:gd name="T2" fmla="*/ 26 w 92"/>
                <a:gd name="T3" fmla="*/ 28 h 83"/>
                <a:gd name="T4" fmla="*/ 30 w 92"/>
                <a:gd name="T5" fmla="*/ 79 h 83"/>
                <a:gd name="T6" fmla="*/ 31 w 92"/>
                <a:gd name="T7" fmla="*/ 83 h 83"/>
                <a:gd name="T8" fmla="*/ 56 w 92"/>
                <a:gd name="T9" fmla="*/ 68 h 83"/>
                <a:gd name="T10" fmla="*/ 80 w 92"/>
                <a:gd name="T11" fmla="*/ 40 h 83"/>
                <a:gd name="T12" fmla="*/ 80 w 92"/>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92" h="83">
                  <a:moveTo>
                    <a:pt x="80" y="11"/>
                  </a:moveTo>
                  <a:cubicBezTo>
                    <a:pt x="66" y="23"/>
                    <a:pt x="38" y="0"/>
                    <a:pt x="26" y="28"/>
                  </a:cubicBezTo>
                  <a:cubicBezTo>
                    <a:pt x="26" y="28"/>
                    <a:pt x="0" y="50"/>
                    <a:pt x="30" y="79"/>
                  </a:cubicBezTo>
                  <a:cubicBezTo>
                    <a:pt x="31" y="83"/>
                    <a:pt x="31" y="83"/>
                    <a:pt x="31" y="83"/>
                  </a:cubicBezTo>
                  <a:cubicBezTo>
                    <a:pt x="56" y="68"/>
                    <a:pt x="56" y="68"/>
                    <a:pt x="56" y="68"/>
                  </a:cubicBezTo>
                  <a:cubicBezTo>
                    <a:pt x="80" y="40"/>
                    <a:pt x="80" y="40"/>
                    <a:pt x="80" y="40"/>
                  </a:cubicBezTo>
                  <a:cubicBezTo>
                    <a:pt x="80" y="40"/>
                    <a:pt x="92" y="32"/>
                    <a:pt x="80" y="11"/>
                  </a:cubicBezTo>
                  <a:close/>
                </a:path>
              </a:pathLst>
            </a:custGeom>
            <a:solidFill>
              <a:srgbClr val="1316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0" name="ï$ḻïďe"/>
            <p:cNvSpPr/>
            <p:nvPr/>
          </p:nvSpPr>
          <p:spPr bwMode="auto">
            <a:xfrm>
              <a:off x="4044951" y="2146300"/>
              <a:ext cx="180975" cy="260350"/>
            </a:xfrm>
            <a:custGeom>
              <a:avLst/>
              <a:gdLst>
                <a:gd name="T0" fmla="*/ 0 w 55"/>
                <a:gd name="T1" fmla="*/ 42 h 79"/>
                <a:gd name="T2" fmla="*/ 15 w 55"/>
                <a:gd name="T3" fmla="*/ 22 h 79"/>
                <a:gd name="T4" fmla="*/ 5 w 55"/>
                <a:gd name="T5" fmla="*/ 12 h 79"/>
                <a:gd name="T6" fmla="*/ 18 w 55"/>
                <a:gd name="T7" fmla="*/ 13 h 79"/>
                <a:gd name="T8" fmla="*/ 18 w 55"/>
                <a:gd name="T9" fmla="*/ 21 h 79"/>
                <a:gd name="T10" fmla="*/ 23 w 55"/>
                <a:gd name="T11" fmla="*/ 6 h 79"/>
                <a:gd name="T12" fmla="*/ 28 w 55"/>
                <a:gd name="T13" fmla="*/ 0 h 79"/>
                <a:gd name="T14" fmla="*/ 49 w 55"/>
                <a:gd name="T15" fmla="*/ 0 h 79"/>
                <a:gd name="T16" fmla="*/ 48 w 55"/>
                <a:gd name="T17" fmla="*/ 48 h 79"/>
                <a:gd name="T18" fmla="*/ 28 w 55"/>
                <a:gd name="T19" fmla="*/ 48 h 79"/>
                <a:gd name="T20" fmla="*/ 28 w 55"/>
                <a:gd name="T21" fmla="*/ 63 h 79"/>
                <a:gd name="T22" fmla="*/ 21 w 55"/>
                <a:gd name="T23" fmla="*/ 76 h 79"/>
                <a:gd name="T24" fmla="*/ 0 w 55"/>
                <a:gd name="T25" fmla="*/ 62 h 79"/>
                <a:gd name="T26" fmla="*/ 0 w 55"/>
                <a:gd name="T27" fmla="*/ 4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79">
                  <a:moveTo>
                    <a:pt x="0" y="42"/>
                  </a:moveTo>
                  <a:cubicBezTo>
                    <a:pt x="0" y="42"/>
                    <a:pt x="15" y="34"/>
                    <a:pt x="15" y="22"/>
                  </a:cubicBezTo>
                  <a:cubicBezTo>
                    <a:pt x="15" y="22"/>
                    <a:pt x="4" y="20"/>
                    <a:pt x="5" y="12"/>
                  </a:cubicBezTo>
                  <a:cubicBezTo>
                    <a:pt x="7" y="5"/>
                    <a:pt x="15" y="7"/>
                    <a:pt x="18" y="13"/>
                  </a:cubicBezTo>
                  <a:cubicBezTo>
                    <a:pt x="18" y="21"/>
                    <a:pt x="18" y="21"/>
                    <a:pt x="18" y="21"/>
                  </a:cubicBezTo>
                  <a:cubicBezTo>
                    <a:pt x="18" y="21"/>
                    <a:pt x="22" y="21"/>
                    <a:pt x="23" y="6"/>
                  </a:cubicBezTo>
                  <a:cubicBezTo>
                    <a:pt x="28" y="0"/>
                    <a:pt x="28" y="0"/>
                    <a:pt x="28" y="0"/>
                  </a:cubicBezTo>
                  <a:cubicBezTo>
                    <a:pt x="49" y="0"/>
                    <a:pt x="49" y="0"/>
                    <a:pt x="49" y="0"/>
                  </a:cubicBezTo>
                  <a:cubicBezTo>
                    <a:pt x="49" y="0"/>
                    <a:pt x="55" y="26"/>
                    <a:pt x="48" y="48"/>
                  </a:cubicBezTo>
                  <a:cubicBezTo>
                    <a:pt x="28" y="48"/>
                    <a:pt x="28" y="48"/>
                    <a:pt x="28" y="48"/>
                  </a:cubicBezTo>
                  <a:cubicBezTo>
                    <a:pt x="28" y="63"/>
                    <a:pt x="28" y="63"/>
                    <a:pt x="28" y="63"/>
                  </a:cubicBezTo>
                  <a:cubicBezTo>
                    <a:pt x="28" y="63"/>
                    <a:pt x="30" y="73"/>
                    <a:pt x="21" y="76"/>
                  </a:cubicBezTo>
                  <a:cubicBezTo>
                    <a:pt x="6" y="79"/>
                    <a:pt x="0" y="62"/>
                    <a:pt x="0" y="62"/>
                  </a:cubicBezTo>
                  <a:lnTo>
                    <a:pt x="0" y="42"/>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1" name="îṩḷiḓé"/>
            <p:cNvSpPr/>
            <p:nvPr/>
          </p:nvSpPr>
          <p:spPr bwMode="auto">
            <a:xfrm>
              <a:off x="4576763" y="2492375"/>
              <a:ext cx="153988" cy="106363"/>
            </a:xfrm>
            <a:custGeom>
              <a:avLst/>
              <a:gdLst>
                <a:gd name="T0" fmla="*/ 5 w 47"/>
                <a:gd name="T1" fmla="*/ 13 h 32"/>
                <a:gd name="T2" fmla="*/ 14 w 47"/>
                <a:gd name="T3" fmla="*/ 7 h 32"/>
                <a:gd name="T4" fmla="*/ 27 w 47"/>
                <a:gd name="T5" fmla="*/ 0 h 32"/>
                <a:gd name="T6" fmla="*/ 27 w 47"/>
                <a:gd name="T7" fmla="*/ 5 h 32"/>
                <a:gd name="T8" fmla="*/ 20 w 47"/>
                <a:gd name="T9" fmla="*/ 10 h 32"/>
                <a:gd name="T10" fmla="*/ 29 w 47"/>
                <a:gd name="T11" fmla="*/ 9 h 32"/>
                <a:gd name="T12" fmla="*/ 42 w 47"/>
                <a:gd name="T13" fmla="*/ 7 h 32"/>
                <a:gd name="T14" fmla="*/ 43 w 47"/>
                <a:gd name="T15" fmla="*/ 10 h 32"/>
                <a:gd name="T16" fmla="*/ 29 w 47"/>
                <a:gd name="T17" fmla="*/ 14 h 32"/>
                <a:gd name="T18" fmla="*/ 28 w 47"/>
                <a:gd name="T19" fmla="*/ 15 h 32"/>
                <a:gd name="T20" fmla="*/ 44 w 47"/>
                <a:gd name="T21" fmla="*/ 14 h 32"/>
                <a:gd name="T22" fmla="*/ 47 w 47"/>
                <a:gd name="T23" fmla="*/ 18 h 32"/>
                <a:gd name="T24" fmla="*/ 35 w 47"/>
                <a:gd name="T25" fmla="*/ 19 h 32"/>
                <a:gd name="T26" fmla="*/ 29 w 47"/>
                <a:gd name="T27" fmla="*/ 21 h 32"/>
                <a:gd name="T28" fmla="*/ 42 w 47"/>
                <a:gd name="T29" fmla="*/ 21 h 32"/>
                <a:gd name="T30" fmla="*/ 44 w 47"/>
                <a:gd name="T31" fmla="*/ 25 h 32"/>
                <a:gd name="T32" fmla="*/ 28 w 47"/>
                <a:gd name="T33" fmla="*/ 25 h 32"/>
                <a:gd name="T34" fmla="*/ 28 w 47"/>
                <a:gd name="T35" fmla="*/ 26 h 32"/>
                <a:gd name="T36" fmla="*/ 36 w 47"/>
                <a:gd name="T37" fmla="*/ 29 h 32"/>
                <a:gd name="T38" fmla="*/ 39 w 47"/>
                <a:gd name="T39" fmla="*/ 32 h 32"/>
                <a:gd name="T40" fmla="*/ 36 w 47"/>
                <a:gd name="T41" fmla="*/ 32 h 32"/>
                <a:gd name="T42" fmla="*/ 23 w 47"/>
                <a:gd name="T43" fmla="*/ 31 h 32"/>
                <a:gd name="T44" fmla="*/ 8 w 47"/>
                <a:gd name="T45" fmla="*/ 27 h 32"/>
                <a:gd name="T46" fmla="*/ 2 w 47"/>
                <a:gd name="T47" fmla="*/ 24 h 32"/>
                <a:gd name="T48" fmla="*/ 3 w 47"/>
                <a:gd name="T49" fmla="*/ 20 h 32"/>
                <a:gd name="T50" fmla="*/ 5 w 47"/>
                <a:gd name="T51" fmla="*/ 1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32">
                  <a:moveTo>
                    <a:pt x="5" y="13"/>
                  </a:moveTo>
                  <a:cubicBezTo>
                    <a:pt x="5" y="13"/>
                    <a:pt x="11" y="8"/>
                    <a:pt x="14" y="7"/>
                  </a:cubicBezTo>
                  <a:cubicBezTo>
                    <a:pt x="14" y="7"/>
                    <a:pt x="26" y="1"/>
                    <a:pt x="27" y="0"/>
                  </a:cubicBezTo>
                  <a:cubicBezTo>
                    <a:pt x="27" y="0"/>
                    <a:pt x="30" y="2"/>
                    <a:pt x="27" y="5"/>
                  </a:cubicBezTo>
                  <a:cubicBezTo>
                    <a:pt x="24" y="8"/>
                    <a:pt x="20" y="10"/>
                    <a:pt x="20" y="10"/>
                  </a:cubicBezTo>
                  <a:cubicBezTo>
                    <a:pt x="20" y="10"/>
                    <a:pt x="26" y="10"/>
                    <a:pt x="29" y="9"/>
                  </a:cubicBezTo>
                  <a:cubicBezTo>
                    <a:pt x="33" y="8"/>
                    <a:pt x="40" y="6"/>
                    <a:pt x="42" y="7"/>
                  </a:cubicBezTo>
                  <a:cubicBezTo>
                    <a:pt x="44" y="8"/>
                    <a:pt x="43" y="10"/>
                    <a:pt x="43" y="10"/>
                  </a:cubicBezTo>
                  <a:cubicBezTo>
                    <a:pt x="43" y="10"/>
                    <a:pt x="32" y="13"/>
                    <a:pt x="29" y="14"/>
                  </a:cubicBezTo>
                  <a:cubicBezTo>
                    <a:pt x="27" y="15"/>
                    <a:pt x="28" y="15"/>
                    <a:pt x="28" y="15"/>
                  </a:cubicBezTo>
                  <a:cubicBezTo>
                    <a:pt x="28" y="15"/>
                    <a:pt x="41" y="15"/>
                    <a:pt x="44" y="14"/>
                  </a:cubicBezTo>
                  <a:cubicBezTo>
                    <a:pt x="46" y="14"/>
                    <a:pt x="47" y="16"/>
                    <a:pt x="47" y="18"/>
                  </a:cubicBezTo>
                  <a:cubicBezTo>
                    <a:pt x="47" y="18"/>
                    <a:pt x="40" y="18"/>
                    <a:pt x="35" y="19"/>
                  </a:cubicBezTo>
                  <a:cubicBezTo>
                    <a:pt x="34" y="19"/>
                    <a:pt x="28" y="19"/>
                    <a:pt x="29" y="21"/>
                  </a:cubicBezTo>
                  <a:cubicBezTo>
                    <a:pt x="29" y="21"/>
                    <a:pt x="40" y="22"/>
                    <a:pt x="42" y="21"/>
                  </a:cubicBezTo>
                  <a:cubicBezTo>
                    <a:pt x="44" y="21"/>
                    <a:pt x="45" y="23"/>
                    <a:pt x="44" y="25"/>
                  </a:cubicBezTo>
                  <a:cubicBezTo>
                    <a:pt x="28" y="25"/>
                    <a:pt x="28" y="25"/>
                    <a:pt x="28" y="25"/>
                  </a:cubicBezTo>
                  <a:cubicBezTo>
                    <a:pt x="28" y="25"/>
                    <a:pt x="27" y="25"/>
                    <a:pt x="28" y="26"/>
                  </a:cubicBezTo>
                  <a:cubicBezTo>
                    <a:pt x="28" y="27"/>
                    <a:pt x="35" y="29"/>
                    <a:pt x="36" y="29"/>
                  </a:cubicBezTo>
                  <a:cubicBezTo>
                    <a:pt x="37" y="29"/>
                    <a:pt x="39" y="29"/>
                    <a:pt x="39" y="32"/>
                  </a:cubicBezTo>
                  <a:cubicBezTo>
                    <a:pt x="39" y="32"/>
                    <a:pt x="39" y="32"/>
                    <a:pt x="36" y="32"/>
                  </a:cubicBezTo>
                  <a:cubicBezTo>
                    <a:pt x="34" y="32"/>
                    <a:pt x="23" y="31"/>
                    <a:pt x="23" y="31"/>
                  </a:cubicBezTo>
                  <a:cubicBezTo>
                    <a:pt x="23" y="31"/>
                    <a:pt x="15" y="31"/>
                    <a:pt x="8" y="27"/>
                  </a:cubicBezTo>
                  <a:cubicBezTo>
                    <a:pt x="0" y="23"/>
                    <a:pt x="0" y="19"/>
                    <a:pt x="2" y="24"/>
                  </a:cubicBezTo>
                  <a:cubicBezTo>
                    <a:pt x="3" y="20"/>
                    <a:pt x="3" y="20"/>
                    <a:pt x="3" y="20"/>
                  </a:cubicBezTo>
                  <a:lnTo>
                    <a:pt x="5" y="13"/>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ṡľîḋé"/>
            <p:cNvSpPr/>
            <p:nvPr/>
          </p:nvSpPr>
          <p:spPr bwMode="auto">
            <a:xfrm>
              <a:off x="4133851" y="2347913"/>
              <a:ext cx="468313" cy="315913"/>
            </a:xfrm>
            <a:custGeom>
              <a:avLst/>
              <a:gdLst>
                <a:gd name="T0" fmla="*/ 4 w 142"/>
                <a:gd name="T1" fmla="*/ 16 h 96"/>
                <a:gd name="T2" fmla="*/ 30 w 142"/>
                <a:gd name="T3" fmla="*/ 19 h 96"/>
                <a:gd name="T4" fmla="*/ 140 w 142"/>
                <a:gd name="T5" fmla="*/ 57 h 96"/>
                <a:gd name="T6" fmla="*/ 142 w 142"/>
                <a:gd name="T7" fmla="*/ 71 h 96"/>
                <a:gd name="T8" fmla="*/ 15 w 142"/>
                <a:gd name="T9" fmla="*/ 55 h 96"/>
                <a:gd name="T10" fmla="*/ 4 w 142"/>
                <a:gd name="T11" fmla="*/ 16 h 96"/>
              </a:gdLst>
              <a:ahLst/>
              <a:cxnLst>
                <a:cxn ang="0">
                  <a:pos x="T0" y="T1"/>
                </a:cxn>
                <a:cxn ang="0">
                  <a:pos x="T2" y="T3"/>
                </a:cxn>
                <a:cxn ang="0">
                  <a:pos x="T4" y="T5"/>
                </a:cxn>
                <a:cxn ang="0">
                  <a:pos x="T6" y="T7"/>
                </a:cxn>
                <a:cxn ang="0">
                  <a:pos x="T8" y="T9"/>
                </a:cxn>
                <a:cxn ang="0">
                  <a:pos x="T10" y="T11"/>
                </a:cxn>
              </a:cxnLst>
              <a:rect l="0" t="0" r="r" b="b"/>
              <a:pathLst>
                <a:path w="142" h="96">
                  <a:moveTo>
                    <a:pt x="4" y="16"/>
                  </a:moveTo>
                  <a:cubicBezTo>
                    <a:pt x="6" y="8"/>
                    <a:pt x="9" y="0"/>
                    <a:pt x="30" y="19"/>
                  </a:cubicBezTo>
                  <a:cubicBezTo>
                    <a:pt x="53" y="41"/>
                    <a:pt x="86" y="55"/>
                    <a:pt x="140" y="57"/>
                  </a:cubicBezTo>
                  <a:cubicBezTo>
                    <a:pt x="142" y="71"/>
                    <a:pt x="142" y="71"/>
                    <a:pt x="142" y="71"/>
                  </a:cubicBezTo>
                  <a:cubicBezTo>
                    <a:pt x="142" y="71"/>
                    <a:pt x="74" y="96"/>
                    <a:pt x="15" y="55"/>
                  </a:cubicBezTo>
                  <a:cubicBezTo>
                    <a:pt x="6" y="49"/>
                    <a:pt x="0" y="32"/>
                    <a:pt x="4" y="16"/>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ṣ1îḋê"/>
            <p:cNvSpPr/>
            <p:nvPr/>
          </p:nvSpPr>
          <p:spPr bwMode="auto">
            <a:xfrm>
              <a:off x="3919538" y="2351088"/>
              <a:ext cx="327025" cy="563563"/>
            </a:xfrm>
            <a:custGeom>
              <a:avLst/>
              <a:gdLst>
                <a:gd name="T0" fmla="*/ 9 w 99"/>
                <a:gd name="T1" fmla="*/ 37 h 171"/>
                <a:gd name="T2" fmla="*/ 21 w 99"/>
                <a:gd name="T3" fmla="*/ 8 h 171"/>
                <a:gd name="T4" fmla="*/ 38 w 99"/>
                <a:gd name="T5" fmla="*/ 0 h 171"/>
                <a:gd name="T6" fmla="*/ 38 w 99"/>
                <a:gd name="T7" fmla="*/ 0 h 171"/>
                <a:gd name="T8" fmla="*/ 59 w 99"/>
                <a:gd name="T9" fmla="*/ 12 h 171"/>
                <a:gd name="T10" fmla="*/ 66 w 99"/>
                <a:gd name="T11" fmla="*/ 1 h 171"/>
                <a:gd name="T12" fmla="*/ 66 w 99"/>
                <a:gd name="T13" fmla="*/ 1 h 171"/>
                <a:gd name="T14" fmla="*/ 67 w 99"/>
                <a:gd name="T15" fmla="*/ 1 h 171"/>
                <a:gd name="T16" fmla="*/ 92 w 99"/>
                <a:gd name="T17" fmla="*/ 43 h 171"/>
                <a:gd name="T18" fmla="*/ 99 w 99"/>
                <a:gd name="T19" fmla="*/ 157 h 171"/>
                <a:gd name="T20" fmla="*/ 0 w 99"/>
                <a:gd name="T21" fmla="*/ 158 h 171"/>
                <a:gd name="T22" fmla="*/ 0 w 99"/>
                <a:gd name="T23" fmla="*/ 158 h 171"/>
                <a:gd name="T24" fmla="*/ 9 w 99"/>
                <a:gd name="T25" fmla="*/ 3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71">
                  <a:moveTo>
                    <a:pt x="9" y="37"/>
                  </a:moveTo>
                  <a:cubicBezTo>
                    <a:pt x="9" y="28"/>
                    <a:pt x="10" y="20"/>
                    <a:pt x="21" y="8"/>
                  </a:cubicBezTo>
                  <a:cubicBezTo>
                    <a:pt x="25" y="4"/>
                    <a:pt x="37" y="0"/>
                    <a:pt x="38" y="0"/>
                  </a:cubicBezTo>
                  <a:cubicBezTo>
                    <a:pt x="38" y="0"/>
                    <a:pt x="38" y="0"/>
                    <a:pt x="38" y="0"/>
                  </a:cubicBezTo>
                  <a:cubicBezTo>
                    <a:pt x="38" y="1"/>
                    <a:pt x="46" y="16"/>
                    <a:pt x="59" y="12"/>
                  </a:cubicBezTo>
                  <a:cubicBezTo>
                    <a:pt x="68" y="10"/>
                    <a:pt x="66" y="1"/>
                    <a:pt x="66" y="1"/>
                  </a:cubicBezTo>
                  <a:cubicBezTo>
                    <a:pt x="66" y="1"/>
                    <a:pt x="66" y="1"/>
                    <a:pt x="66" y="1"/>
                  </a:cubicBezTo>
                  <a:cubicBezTo>
                    <a:pt x="67" y="1"/>
                    <a:pt x="67" y="1"/>
                    <a:pt x="67" y="1"/>
                  </a:cubicBezTo>
                  <a:cubicBezTo>
                    <a:pt x="78" y="2"/>
                    <a:pt x="89" y="21"/>
                    <a:pt x="92" y="43"/>
                  </a:cubicBezTo>
                  <a:cubicBezTo>
                    <a:pt x="95" y="89"/>
                    <a:pt x="99" y="157"/>
                    <a:pt x="99" y="157"/>
                  </a:cubicBezTo>
                  <a:cubicBezTo>
                    <a:pt x="55" y="171"/>
                    <a:pt x="0" y="158"/>
                    <a:pt x="0" y="158"/>
                  </a:cubicBezTo>
                  <a:cubicBezTo>
                    <a:pt x="0" y="158"/>
                    <a:pt x="2" y="157"/>
                    <a:pt x="0" y="158"/>
                  </a:cubicBezTo>
                  <a:cubicBezTo>
                    <a:pt x="9" y="37"/>
                    <a:pt x="9" y="37"/>
                    <a:pt x="9" y="37"/>
                  </a:cubicBezTo>
                </a:path>
              </a:pathLst>
            </a:custGeom>
            <a:solidFill>
              <a:srgbClr val="C14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sḷîḑê"/>
            <p:cNvSpPr/>
            <p:nvPr/>
          </p:nvSpPr>
          <p:spPr bwMode="auto">
            <a:xfrm>
              <a:off x="4075113" y="2390775"/>
              <a:ext cx="68263" cy="36513"/>
            </a:xfrm>
            <a:custGeom>
              <a:avLst/>
              <a:gdLst>
                <a:gd name="T0" fmla="*/ 13 w 21"/>
                <a:gd name="T1" fmla="*/ 9 h 11"/>
                <a:gd name="T2" fmla="*/ 7 w 21"/>
                <a:gd name="T3" fmla="*/ 9 h 11"/>
                <a:gd name="T4" fmla="*/ 0 w 21"/>
                <a:gd name="T5" fmla="*/ 2 h 11"/>
                <a:gd name="T6" fmla="*/ 10 w 21"/>
                <a:gd name="T7" fmla="*/ 0 h 11"/>
                <a:gd name="T8" fmla="*/ 11 w 21"/>
                <a:gd name="T9" fmla="*/ 0 h 11"/>
                <a:gd name="T10" fmla="*/ 21 w 21"/>
                <a:gd name="T11" fmla="*/ 2 h 11"/>
                <a:gd name="T12" fmla="*/ 13 w 21"/>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13" y="9"/>
                  </a:moveTo>
                  <a:cubicBezTo>
                    <a:pt x="11" y="11"/>
                    <a:pt x="9" y="11"/>
                    <a:pt x="7" y="9"/>
                  </a:cubicBezTo>
                  <a:cubicBezTo>
                    <a:pt x="0" y="2"/>
                    <a:pt x="0" y="2"/>
                    <a:pt x="0" y="2"/>
                  </a:cubicBezTo>
                  <a:cubicBezTo>
                    <a:pt x="10" y="0"/>
                    <a:pt x="10" y="0"/>
                    <a:pt x="10" y="0"/>
                  </a:cubicBezTo>
                  <a:cubicBezTo>
                    <a:pt x="10" y="0"/>
                    <a:pt x="10" y="0"/>
                    <a:pt x="11" y="0"/>
                  </a:cubicBezTo>
                  <a:cubicBezTo>
                    <a:pt x="21" y="2"/>
                    <a:pt x="21" y="2"/>
                    <a:pt x="21" y="2"/>
                  </a:cubicBezTo>
                  <a:lnTo>
                    <a:pt x="13" y="9"/>
                  </a:lnTo>
                  <a:close/>
                </a:path>
              </a:pathLst>
            </a:custGeom>
            <a:solidFill>
              <a:srgbClr val="FFD0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5" name="ïṣ1ïḍê"/>
            <p:cNvSpPr/>
            <p:nvPr/>
          </p:nvSpPr>
          <p:spPr bwMode="auto">
            <a:xfrm>
              <a:off x="4071938" y="2422525"/>
              <a:ext cx="98425" cy="425450"/>
            </a:xfrm>
            <a:custGeom>
              <a:avLst/>
              <a:gdLst>
                <a:gd name="T0" fmla="*/ 27 w 62"/>
                <a:gd name="T1" fmla="*/ 0 h 268"/>
                <a:gd name="T2" fmla="*/ 62 w 62"/>
                <a:gd name="T3" fmla="*/ 229 h 268"/>
                <a:gd name="T4" fmla="*/ 31 w 62"/>
                <a:gd name="T5" fmla="*/ 268 h 268"/>
                <a:gd name="T6" fmla="*/ 0 w 62"/>
                <a:gd name="T7" fmla="*/ 231 h 268"/>
                <a:gd name="T8" fmla="*/ 20 w 62"/>
                <a:gd name="T9" fmla="*/ 0 h 268"/>
                <a:gd name="T10" fmla="*/ 27 w 62"/>
                <a:gd name="T11" fmla="*/ 0 h 268"/>
              </a:gdLst>
              <a:ahLst/>
              <a:cxnLst>
                <a:cxn ang="0">
                  <a:pos x="T0" y="T1"/>
                </a:cxn>
                <a:cxn ang="0">
                  <a:pos x="T2" y="T3"/>
                </a:cxn>
                <a:cxn ang="0">
                  <a:pos x="T4" y="T5"/>
                </a:cxn>
                <a:cxn ang="0">
                  <a:pos x="T6" y="T7"/>
                </a:cxn>
                <a:cxn ang="0">
                  <a:pos x="T8" y="T9"/>
                </a:cxn>
                <a:cxn ang="0">
                  <a:pos x="T10" y="T11"/>
                </a:cxn>
              </a:cxnLst>
              <a:rect l="0" t="0" r="r" b="b"/>
              <a:pathLst>
                <a:path w="62" h="268">
                  <a:moveTo>
                    <a:pt x="27" y="0"/>
                  </a:moveTo>
                  <a:lnTo>
                    <a:pt x="62" y="229"/>
                  </a:lnTo>
                  <a:lnTo>
                    <a:pt x="31" y="268"/>
                  </a:lnTo>
                  <a:lnTo>
                    <a:pt x="0" y="231"/>
                  </a:lnTo>
                  <a:lnTo>
                    <a:pt x="20" y="0"/>
                  </a:lnTo>
                  <a:lnTo>
                    <a:pt x="27" y="0"/>
                  </a:lnTo>
                  <a:close/>
                </a:path>
              </a:pathLst>
            </a:custGeom>
            <a:solidFill>
              <a:srgbClr val="FFA5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6" name="iṧļiḋê"/>
            <p:cNvSpPr/>
            <p:nvPr/>
          </p:nvSpPr>
          <p:spPr bwMode="auto">
            <a:xfrm>
              <a:off x="4071938" y="2422525"/>
              <a:ext cx="98425" cy="425450"/>
            </a:xfrm>
            <a:custGeom>
              <a:avLst/>
              <a:gdLst>
                <a:gd name="T0" fmla="*/ 27 w 62"/>
                <a:gd name="T1" fmla="*/ 0 h 268"/>
                <a:gd name="T2" fmla="*/ 62 w 62"/>
                <a:gd name="T3" fmla="*/ 229 h 268"/>
                <a:gd name="T4" fmla="*/ 31 w 62"/>
                <a:gd name="T5" fmla="*/ 268 h 268"/>
                <a:gd name="T6" fmla="*/ 0 w 62"/>
                <a:gd name="T7" fmla="*/ 231 h 268"/>
                <a:gd name="T8" fmla="*/ 20 w 62"/>
                <a:gd name="T9" fmla="*/ 0 h 268"/>
                <a:gd name="T10" fmla="*/ 27 w 62"/>
                <a:gd name="T11" fmla="*/ 0 h 268"/>
              </a:gdLst>
              <a:ahLst/>
              <a:cxnLst>
                <a:cxn ang="0">
                  <a:pos x="T0" y="T1"/>
                </a:cxn>
                <a:cxn ang="0">
                  <a:pos x="T2" y="T3"/>
                </a:cxn>
                <a:cxn ang="0">
                  <a:pos x="T4" y="T5"/>
                </a:cxn>
                <a:cxn ang="0">
                  <a:pos x="T6" y="T7"/>
                </a:cxn>
                <a:cxn ang="0">
                  <a:pos x="T8" y="T9"/>
                </a:cxn>
                <a:cxn ang="0">
                  <a:pos x="T10" y="T11"/>
                </a:cxn>
              </a:cxnLst>
              <a:rect l="0" t="0" r="r" b="b"/>
              <a:pathLst>
                <a:path w="62" h="268">
                  <a:moveTo>
                    <a:pt x="27" y="0"/>
                  </a:moveTo>
                  <a:lnTo>
                    <a:pt x="62" y="229"/>
                  </a:lnTo>
                  <a:lnTo>
                    <a:pt x="31" y="268"/>
                  </a:lnTo>
                  <a:lnTo>
                    <a:pt x="0" y="231"/>
                  </a:lnTo>
                  <a:lnTo>
                    <a:pt x="20" y="0"/>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ïṡ1idé"/>
            <p:cNvSpPr/>
            <p:nvPr/>
          </p:nvSpPr>
          <p:spPr bwMode="auto">
            <a:xfrm>
              <a:off x="3965576" y="2403475"/>
              <a:ext cx="122238" cy="342900"/>
            </a:xfrm>
            <a:custGeom>
              <a:avLst/>
              <a:gdLst>
                <a:gd name="T0" fmla="*/ 14 w 37"/>
                <a:gd name="T1" fmla="*/ 0 h 104"/>
                <a:gd name="T2" fmla="*/ 8 w 37"/>
                <a:gd name="T3" fmla="*/ 1 h 104"/>
                <a:gd name="T4" fmla="*/ 1 w 37"/>
                <a:gd name="T5" fmla="*/ 18 h 104"/>
                <a:gd name="T6" fmla="*/ 5 w 37"/>
                <a:gd name="T7" fmla="*/ 18 h 104"/>
                <a:gd name="T8" fmla="*/ 0 w 37"/>
                <a:gd name="T9" fmla="*/ 32 h 104"/>
                <a:gd name="T10" fmla="*/ 33 w 37"/>
                <a:gd name="T11" fmla="*/ 104 h 104"/>
                <a:gd name="T12" fmla="*/ 37 w 37"/>
                <a:gd name="T13" fmla="*/ 56 h 104"/>
                <a:gd name="T14" fmla="*/ 32 w 37"/>
                <a:gd name="T15" fmla="*/ 24 h 104"/>
                <a:gd name="T16" fmla="*/ 14 w 37"/>
                <a:gd name="T1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04">
                  <a:moveTo>
                    <a:pt x="14" y="0"/>
                  </a:moveTo>
                  <a:cubicBezTo>
                    <a:pt x="12" y="0"/>
                    <a:pt x="10" y="0"/>
                    <a:pt x="8" y="1"/>
                  </a:cubicBezTo>
                  <a:cubicBezTo>
                    <a:pt x="4" y="6"/>
                    <a:pt x="1" y="11"/>
                    <a:pt x="1" y="18"/>
                  </a:cubicBezTo>
                  <a:cubicBezTo>
                    <a:pt x="5" y="18"/>
                    <a:pt x="5" y="18"/>
                    <a:pt x="5" y="18"/>
                  </a:cubicBezTo>
                  <a:cubicBezTo>
                    <a:pt x="5" y="22"/>
                    <a:pt x="0" y="29"/>
                    <a:pt x="0" y="32"/>
                  </a:cubicBezTo>
                  <a:cubicBezTo>
                    <a:pt x="6" y="63"/>
                    <a:pt x="18" y="87"/>
                    <a:pt x="33" y="104"/>
                  </a:cubicBezTo>
                  <a:cubicBezTo>
                    <a:pt x="37" y="56"/>
                    <a:pt x="37" y="56"/>
                    <a:pt x="37" y="56"/>
                  </a:cubicBezTo>
                  <a:cubicBezTo>
                    <a:pt x="35" y="45"/>
                    <a:pt x="33" y="34"/>
                    <a:pt x="32" y="24"/>
                  </a:cubicBezTo>
                  <a:cubicBezTo>
                    <a:pt x="30" y="6"/>
                    <a:pt x="21" y="0"/>
                    <a:pt x="14" y="0"/>
                  </a:cubicBezTo>
                </a:path>
              </a:pathLst>
            </a:custGeom>
            <a:solidFill>
              <a:srgbClr val="C148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ï$ḷïḑè"/>
            <p:cNvSpPr/>
            <p:nvPr/>
          </p:nvSpPr>
          <p:spPr bwMode="auto">
            <a:xfrm>
              <a:off x="4240213" y="2792413"/>
              <a:ext cx="6350" cy="69850"/>
            </a:xfrm>
            <a:custGeom>
              <a:avLst/>
              <a:gdLst>
                <a:gd name="T0" fmla="*/ 0 w 2"/>
                <a:gd name="T1" fmla="*/ 0 h 21"/>
                <a:gd name="T2" fmla="*/ 2 w 2"/>
                <a:gd name="T3" fmla="*/ 21 h 21"/>
                <a:gd name="T4" fmla="*/ 2 w 2"/>
                <a:gd name="T5" fmla="*/ 21 h 21"/>
                <a:gd name="T6" fmla="*/ 1 w 2"/>
                <a:gd name="T7" fmla="*/ 1 h 21"/>
                <a:gd name="T8" fmla="*/ 0 w 2"/>
                <a:gd name="T9" fmla="*/ 0 h 21"/>
              </a:gdLst>
              <a:ahLst/>
              <a:cxnLst>
                <a:cxn ang="0">
                  <a:pos x="T0" y="T1"/>
                </a:cxn>
                <a:cxn ang="0">
                  <a:pos x="T2" y="T3"/>
                </a:cxn>
                <a:cxn ang="0">
                  <a:pos x="T4" y="T5"/>
                </a:cxn>
                <a:cxn ang="0">
                  <a:pos x="T6" y="T7"/>
                </a:cxn>
                <a:cxn ang="0">
                  <a:pos x="T8" y="T9"/>
                </a:cxn>
              </a:cxnLst>
              <a:rect l="0" t="0" r="r" b="b"/>
              <a:pathLst>
                <a:path w="2" h="21">
                  <a:moveTo>
                    <a:pt x="0" y="0"/>
                  </a:moveTo>
                  <a:cubicBezTo>
                    <a:pt x="1" y="11"/>
                    <a:pt x="2" y="18"/>
                    <a:pt x="2" y="21"/>
                  </a:cubicBezTo>
                  <a:cubicBezTo>
                    <a:pt x="2" y="21"/>
                    <a:pt x="2" y="21"/>
                    <a:pt x="2" y="21"/>
                  </a:cubicBezTo>
                  <a:cubicBezTo>
                    <a:pt x="2" y="18"/>
                    <a:pt x="2" y="11"/>
                    <a:pt x="1" y="1"/>
                  </a:cubicBezTo>
                  <a:cubicBezTo>
                    <a:pt x="1" y="1"/>
                    <a:pt x="1" y="1"/>
                    <a:pt x="0" y="0"/>
                  </a:cubicBezTo>
                </a:path>
              </a:pathLst>
            </a:custGeom>
            <a:solidFill>
              <a:srgbClr val="FFED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9" name="î$ḻidê"/>
            <p:cNvSpPr/>
            <p:nvPr/>
          </p:nvSpPr>
          <p:spPr bwMode="auto">
            <a:xfrm>
              <a:off x="4151313" y="2733675"/>
              <a:ext cx="95250" cy="128588"/>
            </a:xfrm>
            <a:custGeom>
              <a:avLst/>
              <a:gdLst>
                <a:gd name="T0" fmla="*/ 4 w 29"/>
                <a:gd name="T1" fmla="*/ 0 h 39"/>
                <a:gd name="T2" fmla="*/ 6 w 29"/>
                <a:gd name="T3" fmla="*/ 16 h 39"/>
                <a:gd name="T4" fmla="*/ 0 w 29"/>
                <a:gd name="T5" fmla="*/ 25 h 39"/>
                <a:gd name="T6" fmla="*/ 29 w 29"/>
                <a:gd name="T7" fmla="*/ 39 h 39"/>
                <a:gd name="T8" fmla="*/ 27 w 29"/>
                <a:gd name="T9" fmla="*/ 18 h 39"/>
                <a:gd name="T10" fmla="*/ 4 w 29"/>
                <a:gd name="T11" fmla="*/ 0 h 39"/>
              </a:gdLst>
              <a:ahLst/>
              <a:cxnLst>
                <a:cxn ang="0">
                  <a:pos x="T0" y="T1"/>
                </a:cxn>
                <a:cxn ang="0">
                  <a:pos x="T2" y="T3"/>
                </a:cxn>
                <a:cxn ang="0">
                  <a:pos x="T4" y="T5"/>
                </a:cxn>
                <a:cxn ang="0">
                  <a:pos x="T6" y="T7"/>
                </a:cxn>
                <a:cxn ang="0">
                  <a:pos x="T8" y="T9"/>
                </a:cxn>
                <a:cxn ang="0">
                  <a:pos x="T10" y="T11"/>
                </a:cxn>
              </a:cxnLst>
              <a:rect l="0" t="0" r="r" b="b"/>
              <a:pathLst>
                <a:path w="29" h="39">
                  <a:moveTo>
                    <a:pt x="4" y="0"/>
                  </a:moveTo>
                  <a:cubicBezTo>
                    <a:pt x="6" y="16"/>
                    <a:pt x="6" y="16"/>
                    <a:pt x="6" y="16"/>
                  </a:cubicBezTo>
                  <a:cubicBezTo>
                    <a:pt x="0" y="25"/>
                    <a:pt x="0" y="25"/>
                    <a:pt x="0" y="25"/>
                  </a:cubicBezTo>
                  <a:cubicBezTo>
                    <a:pt x="10" y="33"/>
                    <a:pt x="21" y="37"/>
                    <a:pt x="29" y="39"/>
                  </a:cubicBezTo>
                  <a:cubicBezTo>
                    <a:pt x="29" y="36"/>
                    <a:pt x="28" y="29"/>
                    <a:pt x="27" y="18"/>
                  </a:cubicBezTo>
                  <a:cubicBezTo>
                    <a:pt x="18" y="13"/>
                    <a:pt x="10" y="7"/>
                    <a:pt x="4" y="0"/>
                  </a:cubicBezTo>
                </a:path>
              </a:pathLst>
            </a:custGeom>
            <a:solidFill>
              <a:srgbClr val="C148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0" name="îSḷïḋe"/>
            <p:cNvSpPr/>
            <p:nvPr/>
          </p:nvSpPr>
          <p:spPr bwMode="auto">
            <a:xfrm>
              <a:off x="4075113" y="2587625"/>
              <a:ext cx="95250" cy="228600"/>
            </a:xfrm>
            <a:custGeom>
              <a:avLst/>
              <a:gdLst>
                <a:gd name="T0" fmla="*/ 4 w 29"/>
                <a:gd name="T1" fmla="*/ 0 h 69"/>
                <a:gd name="T2" fmla="*/ 0 w 29"/>
                <a:gd name="T3" fmla="*/ 48 h 69"/>
                <a:gd name="T4" fmla="*/ 23 w 29"/>
                <a:gd name="T5" fmla="*/ 69 h 69"/>
                <a:gd name="T6" fmla="*/ 29 w 29"/>
                <a:gd name="T7" fmla="*/ 60 h 69"/>
                <a:gd name="T8" fmla="*/ 27 w 29"/>
                <a:gd name="T9" fmla="*/ 44 h 69"/>
                <a:gd name="T10" fmla="*/ 4 w 29"/>
                <a:gd name="T11" fmla="*/ 0 h 69"/>
              </a:gdLst>
              <a:ahLst/>
              <a:cxnLst>
                <a:cxn ang="0">
                  <a:pos x="T0" y="T1"/>
                </a:cxn>
                <a:cxn ang="0">
                  <a:pos x="T2" y="T3"/>
                </a:cxn>
                <a:cxn ang="0">
                  <a:pos x="T4" y="T5"/>
                </a:cxn>
                <a:cxn ang="0">
                  <a:pos x="T6" y="T7"/>
                </a:cxn>
                <a:cxn ang="0">
                  <a:pos x="T8" y="T9"/>
                </a:cxn>
                <a:cxn ang="0">
                  <a:pos x="T10" y="T11"/>
                </a:cxn>
              </a:cxnLst>
              <a:rect l="0" t="0" r="r" b="b"/>
              <a:pathLst>
                <a:path w="29" h="69">
                  <a:moveTo>
                    <a:pt x="4" y="0"/>
                  </a:moveTo>
                  <a:cubicBezTo>
                    <a:pt x="0" y="48"/>
                    <a:pt x="0" y="48"/>
                    <a:pt x="0" y="48"/>
                  </a:cubicBezTo>
                  <a:cubicBezTo>
                    <a:pt x="7" y="56"/>
                    <a:pt x="15" y="63"/>
                    <a:pt x="23" y="69"/>
                  </a:cubicBezTo>
                  <a:cubicBezTo>
                    <a:pt x="29" y="60"/>
                    <a:pt x="29" y="60"/>
                    <a:pt x="29" y="60"/>
                  </a:cubicBezTo>
                  <a:cubicBezTo>
                    <a:pt x="27" y="44"/>
                    <a:pt x="27" y="44"/>
                    <a:pt x="27" y="44"/>
                  </a:cubicBezTo>
                  <a:cubicBezTo>
                    <a:pt x="14" y="30"/>
                    <a:pt x="8" y="15"/>
                    <a:pt x="4" y="0"/>
                  </a:cubicBezTo>
                </a:path>
              </a:pathLst>
            </a:custGeom>
            <a:solidFill>
              <a:srgbClr val="FF991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1" name="îṡḻîḍè"/>
            <p:cNvSpPr/>
            <p:nvPr/>
          </p:nvSpPr>
          <p:spPr bwMode="auto">
            <a:xfrm>
              <a:off x="4344988" y="2746375"/>
              <a:ext cx="155575" cy="104775"/>
            </a:xfrm>
            <a:custGeom>
              <a:avLst/>
              <a:gdLst>
                <a:gd name="T0" fmla="*/ 5 w 47"/>
                <a:gd name="T1" fmla="*/ 15 h 32"/>
                <a:gd name="T2" fmla="*/ 13 w 47"/>
                <a:gd name="T3" fmla="*/ 8 h 32"/>
                <a:gd name="T4" fmla="*/ 26 w 47"/>
                <a:gd name="T5" fmla="*/ 0 h 32"/>
                <a:gd name="T6" fmla="*/ 26 w 47"/>
                <a:gd name="T7" fmla="*/ 5 h 32"/>
                <a:gd name="T8" fmla="*/ 19 w 47"/>
                <a:gd name="T9" fmla="*/ 11 h 32"/>
                <a:gd name="T10" fmla="*/ 28 w 47"/>
                <a:gd name="T11" fmla="*/ 9 h 32"/>
                <a:gd name="T12" fmla="*/ 41 w 47"/>
                <a:gd name="T13" fmla="*/ 6 h 32"/>
                <a:gd name="T14" fmla="*/ 42 w 47"/>
                <a:gd name="T15" fmla="*/ 9 h 32"/>
                <a:gd name="T16" fmla="*/ 29 w 47"/>
                <a:gd name="T17" fmla="*/ 14 h 32"/>
                <a:gd name="T18" fmla="*/ 28 w 47"/>
                <a:gd name="T19" fmla="*/ 15 h 32"/>
                <a:gd name="T20" fmla="*/ 43 w 47"/>
                <a:gd name="T21" fmla="*/ 13 h 32"/>
                <a:gd name="T22" fmla="*/ 46 w 47"/>
                <a:gd name="T23" fmla="*/ 16 h 32"/>
                <a:gd name="T24" fmla="*/ 35 w 47"/>
                <a:gd name="T25" fmla="*/ 18 h 32"/>
                <a:gd name="T26" fmla="*/ 29 w 47"/>
                <a:gd name="T27" fmla="*/ 21 h 32"/>
                <a:gd name="T28" fmla="*/ 42 w 47"/>
                <a:gd name="T29" fmla="*/ 20 h 32"/>
                <a:gd name="T30" fmla="*/ 44 w 47"/>
                <a:gd name="T31" fmla="*/ 23 h 32"/>
                <a:gd name="T32" fmla="*/ 29 w 47"/>
                <a:gd name="T33" fmla="*/ 25 h 32"/>
                <a:gd name="T34" fmla="*/ 28 w 47"/>
                <a:gd name="T35" fmla="*/ 26 h 32"/>
                <a:gd name="T36" fmla="*/ 36 w 47"/>
                <a:gd name="T37" fmla="*/ 28 h 32"/>
                <a:gd name="T38" fmla="*/ 39 w 47"/>
                <a:gd name="T39" fmla="*/ 31 h 32"/>
                <a:gd name="T40" fmla="*/ 37 w 47"/>
                <a:gd name="T41" fmla="*/ 31 h 32"/>
                <a:gd name="T42" fmla="*/ 23 w 47"/>
                <a:gd name="T43" fmla="*/ 31 h 32"/>
                <a:gd name="T44" fmla="*/ 8 w 47"/>
                <a:gd name="T45" fmla="*/ 28 h 32"/>
                <a:gd name="T46" fmla="*/ 3 w 47"/>
                <a:gd name="T47" fmla="*/ 26 h 32"/>
                <a:gd name="T48" fmla="*/ 4 w 47"/>
                <a:gd name="T49" fmla="*/ 21 h 32"/>
                <a:gd name="T50" fmla="*/ 5 w 47"/>
                <a:gd name="T5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32">
                  <a:moveTo>
                    <a:pt x="5" y="15"/>
                  </a:moveTo>
                  <a:cubicBezTo>
                    <a:pt x="5" y="15"/>
                    <a:pt x="10" y="9"/>
                    <a:pt x="13" y="8"/>
                  </a:cubicBezTo>
                  <a:cubicBezTo>
                    <a:pt x="13" y="8"/>
                    <a:pt x="24" y="1"/>
                    <a:pt x="26" y="0"/>
                  </a:cubicBezTo>
                  <a:cubicBezTo>
                    <a:pt x="26" y="0"/>
                    <a:pt x="28" y="2"/>
                    <a:pt x="26" y="5"/>
                  </a:cubicBezTo>
                  <a:cubicBezTo>
                    <a:pt x="23" y="8"/>
                    <a:pt x="19" y="11"/>
                    <a:pt x="19" y="11"/>
                  </a:cubicBezTo>
                  <a:cubicBezTo>
                    <a:pt x="19" y="11"/>
                    <a:pt x="25" y="11"/>
                    <a:pt x="28" y="9"/>
                  </a:cubicBezTo>
                  <a:cubicBezTo>
                    <a:pt x="32" y="8"/>
                    <a:pt x="39" y="5"/>
                    <a:pt x="41" y="6"/>
                  </a:cubicBezTo>
                  <a:cubicBezTo>
                    <a:pt x="43" y="7"/>
                    <a:pt x="42" y="9"/>
                    <a:pt x="42" y="9"/>
                  </a:cubicBezTo>
                  <a:cubicBezTo>
                    <a:pt x="42" y="9"/>
                    <a:pt x="31" y="13"/>
                    <a:pt x="29" y="14"/>
                  </a:cubicBezTo>
                  <a:cubicBezTo>
                    <a:pt x="27" y="15"/>
                    <a:pt x="28" y="15"/>
                    <a:pt x="28" y="15"/>
                  </a:cubicBezTo>
                  <a:cubicBezTo>
                    <a:pt x="28" y="15"/>
                    <a:pt x="41" y="14"/>
                    <a:pt x="43" y="13"/>
                  </a:cubicBezTo>
                  <a:cubicBezTo>
                    <a:pt x="45" y="13"/>
                    <a:pt x="47" y="14"/>
                    <a:pt x="46" y="16"/>
                  </a:cubicBezTo>
                  <a:cubicBezTo>
                    <a:pt x="46" y="16"/>
                    <a:pt x="39" y="17"/>
                    <a:pt x="35" y="18"/>
                  </a:cubicBezTo>
                  <a:cubicBezTo>
                    <a:pt x="33" y="19"/>
                    <a:pt x="28" y="19"/>
                    <a:pt x="29" y="21"/>
                  </a:cubicBezTo>
                  <a:cubicBezTo>
                    <a:pt x="29" y="21"/>
                    <a:pt x="40" y="21"/>
                    <a:pt x="42" y="20"/>
                  </a:cubicBezTo>
                  <a:cubicBezTo>
                    <a:pt x="44" y="20"/>
                    <a:pt x="45" y="22"/>
                    <a:pt x="44" y="23"/>
                  </a:cubicBezTo>
                  <a:cubicBezTo>
                    <a:pt x="29" y="25"/>
                    <a:pt x="29" y="25"/>
                    <a:pt x="29" y="25"/>
                  </a:cubicBezTo>
                  <a:cubicBezTo>
                    <a:pt x="29" y="25"/>
                    <a:pt x="28" y="25"/>
                    <a:pt x="28" y="26"/>
                  </a:cubicBezTo>
                  <a:cubicBezTo>
                    <a:pt x="29" y="27"/>
                    <a:pt x="36" y="28"/>
                    <a:pt x="36" y="28"/>
                  </a:cubicBezTo>
                  <a:cubicBezTo>
                    <a:pt x="37" y="28"/>
                    <a:pt x="40" y="28"/>
                    <a:pt x="39" y="31"/>
                  </a:cubicBezTo>
                  <a:cubicBezTo>
                    <a:pt x="39" y="31"/>
                    <a:pt x="39" y="31"/>
                    <a:pt x="37" y="31"/>
                  </a:cubicBezTo>
                  <a:cubicBezTo>
                    <a:pt x="35" y="31"/>
                    <a:pt x="23" y="31"/>
                    <a:pt x="23" y="31"/>
                  </a:cubicBezTo>
                  <a:cubicBezTo>
                    <a:pt x="23" y="31"/>
                    <a:pt x="16" y="32"/>
                    <a:pt x="8" y="28"/>
                  </a:cubicBezTo>
                  <a:cubicBezTo>
                    <a:pt x="1" y="25"/>
                    <a:pt x="0" y="22"/>
                    <a:pt x="3" y="26"/>
                  </a:cubicBezTo>
                  <a:cubicBezTo>
                    <a:pt x="4" y="21"/>
                    <a:pt x="4" y="21"/>
                    <a:pt x="4" y="21"/>
                  </a:cubicBezTo>
                  <a:lnTo>
                    <a:pt x="5" y="15"/>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2" name="iṩľiḑê"/>
            <p:cNvSpPr/>
            <p:nvPr/>
          </p:nvSpPr>
          <p:spPr bwMode="auto">
            <a:xfrm>
              <a:off x="3943351" y="2370138"/>
              <a:ext cx="425450" cy="485775"/>
            </a:xfrm>
            <a:custGeom>
              <a:avLst/>
              <a:gdLst>
                <a:gd name="T0" fmla="*/ 9 w 129"/>
                <a:gd name="T1" fmla="*/ 12 h 147"/>
                <a:gd name="T2" fmla="*/ 40 w 129"/>
                <a:gd name="T3" fmla="*/ 29 h 147"/>
                <a:gd name="T4" fmla="*/ 129 w 129"/>
                <a:gd name="T5" fmla="*/ 127 h 147"/>
                <a:gd name="T6" fmla="*/ 129 w 129"/>
                <a:gd name="T7" fmla="*/ 142 h 147"/>
                <a:gd name="T8" fmla="*/ 13 w 129"/>
                <a:gd name="T9" fmla="*/ 62 h 147"/>
                <a:gd name="T10" fmla="*/ 9 w 129"/>
                <a:gd name="T11" fmla="*/ 12 h 147"/>
              </a:gdLst>
              <a:ahLst/>
              <a:cxnLst>
                <a:cxn ang="0">
                  <a:pos x="T0" y="T1"/>
                </a:cxn>
                <a:cxn ang="0">
                  <a:pos x="T2" y="T3"/>
                </a:cxn>
                <a:cxn ang="0">
                  <a:pos x="T4" y="T5"/>
                </a:cxn>
                <a:cxn ang="0">
                  <a:pos x="T6" y="T7"/>
                </a:cxn>
                <a:cxn ang="0">
                  <a:pos x="T8" y="T9"/>
                </a:cxn>
                <a:cxn ang="0">
                  <a:pos x="T10" y="T11"/>
                </a:cxn>
              </a:cxnLst>
              <a:rect l="0" t="0" r="r" b="b"/>
              <a:pathLst>
                <a:path w="129" h="147">
                  <a:moveTo>
                    <a:pt x="9" y="12"/>
                  </a:moveTo>
                  <a:cubicBezTo>
                    <a:pt x="14" y="4"/>
                    <a:pt x="32" y="0"/>
                    <a:pt x="40" y="29"/>
                  </a:cubicBezTo>
                  <a:cubicBezTo>
                    <a:pt x="51" y="65"/>
                    <a:pt x="64" y="111"/>
                    <a:pt x="129" y="127"/>
                  </a:cubicBezTo>
                  <a:cubicBezTo>
                    <a:pt x="129" y="142"/>
                    <a:pt x="129" y="142"/>
                    <a:pt x="129" y="142"/>
                  </a:cubicBezTo>
                  <a:cubicBezTo>
                    <a:pt x="129" y="142"/>
                    <a:pt x="48" y="147"/>
                    <a:pt x="13" y="62"/>
                  </a:cubicBezTo>
                  <a:cubicBezTo>
                    <a:pt x="9" y="51"/>
                    <a:pt x="0" y="27"/>
                    <a:pt x="9" y="12"/>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3" name="îṣḻïḓè"/>
            <p:cNvSpPr/>
            <p:nvPr/>
          </p:nvSpPr>
          <p:spPr bwMode="auto">
            <a:xfrm>
              <a:off x="6902451" y="2976563"/>
              <a:ext cx="125413" cy="158750"/>
            </a:xfrm>
            <a:custGeom>
              <a:avLst/>
              <a:gdLst>
                <a:gd name="T0" fmla="*/ 4 w 38"/>
                <a:gd name="T1" fmla="*/ 48 h 48"/>
                <a:gd name="T2" fmla="*/ 0 w 38"/>
                <a:gd name="T3" fmla="*/ 0 h 48"/>
                <a:gd name="T4" fmla="*/ 38 w 38"/>
                <a:gd name="T5" fmla="*/ 41 h 48"/>
                <a:gd name="T6" fmla="*/ 4 w 38"/>
                <a:gd name="T7" fmla="*/ 48 h 48"/>
              </a:gdLst>
              <a:ahLst/>
              <a:cxnLst>
                <a:cxn ang="0">
                  <a:pos x="T0" y="T1"/>
                </a:cxn>
                <a:cxn ang="0">
                  <a:pos x="T2" y="T3"/>
                </a:cxn>
                <a:cxn ang="0">
                  <a:pos x="T4" y="T5"/>
                </a:cxn>
                <a:cxn ang="0">
                  <a:pos x="T6" y="T7"/>
                </a:cxn>
              </a:cxnLst>
              <a:rect l="0" t="0" r="r" b="b"/>
              <a:pathLst>
                <a:path w="38" h="48">
                  <a:moveTo>
                    <a:pt x="4" y="48"/>
                  </a:moveTo>
                  <a:cubicBezTo>
                    <a:pt x="0" y="0"/>
                    <a:pt x="0" y="0"/>
                    <a:pt x="0" y="0"/>
                  </a:cubicBezTo>
                  <a:cubicBezTo>
                    <a:pt x="38" y="41"/>
                    <a:pt x="38" y="41"/>
                    <a:pt x="38" y="41"/>
                  </a:cubicBezTo>
                  <a:cubicBezTo>
                    <a:pt x="27" y="44"/>
                    <a:pt x="16" y="46"/>
                    <a:pt x="4" y="48"/>
                  </a:cubicBezTo>
                  <a:close/>
                </a:path>
              </a:pathLst>
            </a:custGeom>
            <a:solidFill>
              <a:srgbClr val="FFB5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4" name="iš1ïḍe"/>
            <p:cNvSpPr/>
            <p:nvPr/>
          </p:nvSpPr>
          <p:spPr bwMode="auto">
            <a:xfrm>
              <a:off x="6672263" y="4394200"/>
              <a:ext cx="600075" cy="222250"/>
            </a:xfrm>
            <a:prstGeom prst="ellipse">
              <a:avLst/>
            </a:prstGeom>
            <a:solidFill>
              <a:srgbClr val="006F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5" name="ïsḷïḑe"/>
            <p:cNvSpPr/>
            <p:nvPr/>
          </p:nvSpPr>
          <p:spPr bwMode="auto">
            <a:xfrm>
              <a:off x="6905626" y="2727325"/>
              <a:ext cx="158750" cy="209550"/>
            </a:xfrm>
            <a:custGeom>
              <a:avLst/>
              <a:gdLst>
                <a:gd name="T0" fmla="*/ 29 w 48"/>
                <a:gd name="T1" fmla="*/ 64 h 64"/>
                <a:gd name="T2" fmla="*/ 29 w 48"/>
                <a:gd name="T3" fmla="*/ 53 h 64"/>
                <a:gd name="T4" fmla="*/ 48 w 48"/>
                <a:gd name="T5" fmla="*/ 48 h 64"/>
                <a:gd name="T6" fmla="*/ 44 w 48"/>
                <a:gd name="T7" fmla="*/ 28 h 64"/>
                <a:gd name="T8" fmla="*/ 41 w 48"/>
                <a:gd name="T9" fmla="*/ 9 h 64"/>
                <a:gd name="T10" fmla="*/ 40 w 48"/>
                <a:gd name="T11" fmla="*/ 0 h 64"/>
                <a:gd name="T12" fmla="*/ 34 w 48"/>
                <a:gd name="T13" fmla="*/ 4 h 64"/>
                <a:gd name="T14" fmla="*/ 32 w 48"/>
                <a:gd name="T15" fmla="*/ 21 h 64"/>
                <a:gd name="T16" fmla="*/ 29 w 48"/>
                <a:gd name="T17" fmla="*/ 14 h 64"/>
                <a:gd name="T18" fmla="*/ 21 w 48"/>
                <a:gd name="T19" fmla="*/ 16 h 64"/>
                <a:gd name="T20" fmla="*/ 29 w 48"/>
                <a:gd name="T21" fmla="*/ 26 h 64"/>
                <a:gd name="T22" fmla="*/ 20 w 48"/>
                <a:gd name="T23" fmla="*/ 44 h 64"/>
                <a:gd name="T24" fmla="*/ 0 w 48"/>
                <a:gd name="T25" fmla="*/ 45 h 64"/>
                <a:gd name="T26" fmla="*/ 0 w 48"/>
                <a:gd name="T27" fmla="*/ 64 h 64"/>
                <a:gd name="T28" fmla="*/ 29 w 48"/>
                <a:gd name="T2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4">
                  <a:moveTo>
                    <a:pt x="29" y="64"/>
                  </a:moveTo>
                  <a:cubicBezTo>
                    <a:pt x="29" y="53"/>
                    <a:pt x="29" y="53"/>
                    <a:pt x="29" y="53"/>
                  </a:cubicBezTo>
                  <a:cubicBezTo>
                    <a:pt x="29" y="53"/>
                    <a:pt x="37" y="53"/>
                    <a:pt x="48" y="48"/>
                  </a:cubicBezTo>
                  <a:cubicBezTo>
                    <a:pt x="44" y="28"/>
                    <a:pt x="44" y="28"/>
                    <a:pt x="44" y="28"/>
                  </a:cubicBezTo>
                  <a:cubicBezTo>
                    <a:pt x="41" y="9"/>
                    <a:pt x="41" y="9"/>
                    <a:pt x="41" y="9"/>
                  </a:cubicBezTo>
                  <a:cubicBezTo>
                    <a:pt x="40" y="0"/>
                    <a:pt x="40" y="0"/>
                    <a:pt x="40" y="0"/>
                  </a:cubicBezTo>
                  <a:cubicBezTo>
                    <a:pt x="34" y="4"/>
                    <a:pt x="34" y="4"/>
                    <a:pt x="34" y="4"/>
                  </a:cubicBezTo>
                  <a:cubicBezTo>
                    <a:pt x="32" y="21"/>
                    <a:pt x="32" y="21"/>
                    <a:pt x="32" y="21"/>
                  </a:cubicBezTo>
                  <a:cubicBezTo>
                    <a:pt x="29" y="14"/>
                    <a:pt x="29" y="14"/>
                    <a:pt x="29" y="14"/>
                  </a:cubicBezTo>
                  <a:cubicBezTo>
                    <a:pt x="29" y="14"/>
                    <a:pt x="23" y="11"/>
                    <a:pt x="21" y="16"/>
                  </a:cubicBezTo>
                  <a:cubicBezTo>
                    <a:pt x="20" y="21"/>
                    <a:pt x="23" y="26"/>
                    <a:pt x="29" y="26"/>
                  </a:cubicBezTo>
                  <a:cubicBezTo>
                    <a:pt x="20" y="44"/>
                    <a:pt x="20" y="44"/>
                    <a:pt x="20" y="44"/>
                  </a:cubicBezTo>
                  <a:cubicBezTo>
                    <a:pt x="0" y="45"/>
                    <a:pt x="0" y="45"/>
                    <a:pt x="0" y="45"/>
                  </a:cubicBezTo>
                  <a:cubicBezTo>
                    <a:pt x="0" y="64"/>
                    <a:pt x="0" y="64"/>
                    <a:pt x="0" y="64"/>
                  </a:cubicBezTo>
                  <a:lnTo>
                    <a:pt x="29" y="64"/>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6" name="is1ïḓé"/>
            <p:cNvSpPr/>
            <p:nvPr/>
          </p:nvSpPr>
          <p:spPr bwMode="auto">
            <a:xfrm>
              <a:off x="6780213" y="2684463"/>
              <a:ext cx="238125" cy="209550"/>
            </a:xfrm>
            <a:custGeom>
              <a:avLst/>
              <a:gdLst>
                <a:gd name="T0" fmla="*/ 25 w 72"/>
                <a:gd name="T1" fmla="*/ 5 h 64"/>
                <a:gd name="T2" fmla="*/ 64 w 72"/>
                <a:gd name="T3" fmla="*/ 0 h 64"/>
                <a:gd name="T4" fmla="*/ 72 w 72"/>
                <a:gd name="T5" fmla="*/ 17 h 64"/>
                <a:gd name="T6" fmla="*/ 70 w 72"/>
                <a:gd name="T7" fmla="*/ 35 h 64"/>
                <a:gd name="T8" fmla="*/ 67 w 72"/>
                <a:gd name="T9" fmla="*/ 27 h 64"/>
                <a:gd name="T10" fmla="*/ 59 w 72"/>
                <a:gd name="T11" fmla="*/ 33 h 64"/>
                <a:gd name="T12" fmla="*/ 67 w 72"/>
                <a:gd name="T13" fmla="*/ 39 h 64"/>
                <a:gd name="T14" fmla="*/ 58 w 72"/>
                <a:gd name="T15" fmla="*/ 57 h 64"/>
                <a:gd name="T16" fmla="*/ 45 w 72"/>
                <a:gd name="T17" fmla="*/ 64 h 64"/>
                <a:gd name="T18" fmla="*/ 38 w 72"/>
                <a:gd name="T19" fmla="*/ 58 h 64"/>
                <a:gd name="T20" fmla="*/ 25 w 72"/>
                <a:gd name="T21"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64">
                  <a:moveTo>
                    <a:pt x="25" y="5"/>
                  </a:moveTo>
                  <a:cubicBezTo>
                    <a:pt x="48" y="6"/>
                    <a:pt x="57" y="1"/>
                    <a:pt x="64" y="0"/>
                  </a:cubicBezTo>
                  <a:cubicBezTo>
                    <a:pt x="67" y="13"/>
                    <a:pt x="62" y="9"/>
                    <a:pt x="72" y="17"/>
                  </a:cubicBezTo>
                  <a:cubicBezTo>
                    <a:pt x="70" y="35"/>
                    <a:pt x="70" y="35"/>
                    <a:pt x="70" y="35"/>
                  </a:cubicBezTo>
                  <a:cubicBezTo>
                    <a:pt x="67" y="27"/>
                    <a:pt x="67" y="27"/>
                    <a:pt x="67" y="27"/>
                  </a:cubicBezTo>
                  <a:cubicBezTo>
                    <a:pt x="64" y="26"/>
                    <a:pt x="58" y="27"/>
                    <a:pt x="59" y="33"/>
                  </a:cubicBezTo>
                  <a:cubicBezTo>
                    <a:pt x="60" y="39"/>
                    <a:pt x="67" y="39"/>
                    <a:pt x="67" y="39"/>
                  </a:cubicBezTo>
                  <a:cubicBezTo>
                    <a:pt x="58" y="57"/>
                    <a:pt x="58" y="57"/>
                    <a:pt x="58" y="57"/>
                  </a:cubicBezTo>
                  <a:cubicBezTo>
                    <a:pt x="45" y="64"/>
                    <a:pt x="45" y="64"/>
                    <a:pt x="45" y="64"/>
                  </a:cubicBezTo>
                  <a:cubicBezTo>
                    <a:pt x="38" y="58"/>
                    <a:pt x="38" y="58"/>
                    <a:pt x="38" y="58"/>
                  </a:cubicBezTo>
                  <a:cubicBezTo>
                    <a:pt x="0" y="34"/>
                    <a:pt x="25" y="5"/>
                    <a:pt x="25" y="5"/>
                  </a:cubicBezTo>
                  <a:close/>
                </a:path>
              </a:pathLst>
            </a:custGeom>
            <a:solidFill>
              <a:srgbClr val="1316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î$ḷíďe"/>
            <p:cNvSpPr/>
            <p:nvPr/>
          </p:nvSpPr>
          <p:spPr bwMode="auto">
            <a:xfrm>
              <a:off x="6883401" y="2908300"/>
              <a:ext cx="150813" cy="61913"/>
            </a:xfrm>
            <a:custGeom>
              <a:avLst/>
              <a:gdLst>
                <a:gd name="T0" fmla="*/ 2 w 46"/>
                <a:gd name="T1" fmla="*/ 9 h 19"/>
                <a:gd name="T2" fmla="*/ 41 w 46"/>
                <a:gd name="T3" fmla="*/ 9 h 19"/>
                <a:gd name="T4" fmla="*/ 46 w 46"/>
                <a:gd name="T5" fmla="*/ 19 h 19"/>
                <a:gd name="T6" fmla="*/ 0 w 46"/>
                <a:gd name="T7" fmla="*/ 17 h 19"/>
                <a:gd name="T8" fmla="*/ 2 w 46"/>
                <a:gd name="T9" fmla="*/ 9 h 19"/>
              </a:gdLst>
              <a:ahLst/>
              <a:cxnLst>
                <a:cxn ang="0">
                  <a:pos x="T0" y="T1"/>
                </a:cxn>
                <a:cxn ang="0">
                  <a:pos x="T2" y="T3"/>
                </a:cxn>
                <a:cxn ang="0">
                  <a:pos x="T4" y="T5"/>
                </a:cxn>
                <a:cxn ang="0">
                  <a:pos x="T6" y="T7"/>
                </a:cxn>
                <a:cxn ang="0">
                  <a:pos x="T8" y="T9"/>
                </a:cxn>
              </a:cxnLst>
              <a:rect l="0" t="0" r="r" b="b"/>
              <a:pathLst>
                <a:path w="46" h="19">
                  <a:moveTo>
                    <a:pt x="2" y="9"/>
                  </a:moveTo>
                  <a:cubicBezTo>
                    <a:pt x="2" y="9"/>
                    <a:pt x="16" y="0"/>
                    <a:pt x="41" y="9"/>
                  </a:cubicBezTo>
                  <a:cubicBezTo>
                    <a:pt x="46" y="19"/>
                    <a:pt x="46" y="19"/>
                    <a:pt x="46" y="19"/>
                  </a:cubicBezTo>
                  <a:cubicBezTo>
                    <a:pt x="0" y="17"/>
                    <a:pt x="0" y="17"/>
                    <a:pt x="0" y="17"/>
                  </a:cubicBezTo>
                  <a:lnTo>
                    <a:pt x="2" y="9"/>
                  </a:ln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8" name="ïśļiḍè"/>
            <p:cNvSpPr/>
            <p:nvPr/>
          </p:nvSpPr>
          <p:spPr bwMode="auto">
            <a:xfrm>
              <a:off x="6665913" y="2970213"/>
              <a:ext cx="293688" cy="528638"/>
            </a:xfrm>
            <a:custGeom>
              <a:avLst/>
              <a:gdLst>
                <a:gd name="T0" fmla="*/ 68 w 89"/>
                <a:gd name="T1" fmla="*/ 0 h 160"/>
                <a:gd name="T2" fmla="*/ 72 w 89"/>
                <a:gd name="T3" fmla="*/ 33 h 160"/>
                <a:gd name="T4" fmla="*/ 72 w 89"/>
                <a:gd name="T5" fmla="*/ 152 h 160"/>
                <a:gd name="T6" fmla="*/ 60 w 89"/>
                <a:gd name="T7" fmla="*/ 160 h 160"/>
                <a:gd name="T8" fmla="*/ 32 w 89"/>
                <a:gd name="T9" fmla="*/ 31 h 160"/>
                <a:gd name="T10" fmla="*/ 68 w 89"/>
                <a:gd name="T11" fmla="*/ 0 h 160"/>
              </a:gdLst>
              <a:ahLst/>
              <a:cxnLst>
                <a:cxn ang="0">
                  <a:pos x="T0" y="T1"/>
                </a:cxn>
                <a:cxn ang="0">
                  <a:pos x="T2" y="T3"/>
                </a:cxn>
                <a:cxn ang="0">
                  <a:pos x="T4" y="T5"/>
                </a:cxn>
                <a:cxn ang="0">
                  <a:pos x="T6" y="T7"/>
                </a:cxn>
                <a:cxn ang="0">
                  <a:pos x="T8" y="T9"/>
                </a:cxn>
                <a:cxn ang="0">
                  <a:pos x="T10" y="T11"/>
                </a:cxn>
              </a:cxnLst>
              <a:rect l="0" t="0" r="r" b="b"/>
              <a:pathLst>
                <a:path w="89" h="160">
                  <a:moveTo>
                    <a:pt x="68" y="0"/>
                  </a:moveTo>
                  <a:cubicBezTo>
                    <a:pt x="76" y="0"/>
                    <a:pt x="89" y="11"/>
                    <a:pt x="72" y="33"/>
                  </a:cubicBezTo>
                  <a:cubicBezTo>
                    <a:pt x="51" y="61"/>
                    <a:pt x="41" y="108"/>
                    <a:pt x="72" y="152"/>
                  </a:cubicBezTo>
                  <a:cubicBezTo>
                    <a:pt x="60" y="160"/>
                    <a:pt x="60" y="160"/>
                    <a:pt x="60" y="160"/>
                  </a:cubicBezTo>
                  <a:cubicBezTo>
                    <a:pt x="60" y="160"/>
                    <a:pt x="0" y="116"/>
                    <a:pt x="32" y="31"/>
                  </a:cubicBezTo>
                  <a:cubicBezTo>
                    <a:pt x="36" y="21"/>
                    <a:pt x="51" y="1"/>
                    <a:pt x="68" y="0"/>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9" name="ïṥlíḑè"/>
            <p:cNvSpPr/>
            <p:nvPr/>
          </p:nvSpPr>
          <p:spPr bwMode="auto">
            <a:xfrm>
              <a:off x="6767513" y="2951163"/>
              <a:ext cx="342900" cy="573088"/>
            </a:xfrm>
            <a:custGeom>
              <a:avLst/>
              <a:gdLst>
                <a:gd name="T0" fmla="*/ 44 w 104"/>
                <a:gd name="T1" fmla="*/ 1 h 174"/>
                <a:gd name="T2" fmla="*/ 75 w 104"/>
                <a:gd name="T3" fmla="*/ 2 h 174"/>
                <a:gd name="T4" fmla="*/ 96 w 104"/>
                <a:gd name="T5" fmla="*/ 28 h 174"/>
                <a:gd name="T6" fmla="*/ 104 w 104"/>
                <a:gd name="T7" fmla="*/ 174 h 174"/>
                <a:gd name="T8" fmla="*/ 4 w 104"/>
                <a:gd name="T9" fmla="*/ 174 h 174"/>
                <a:gd name="T10" fmla="*/ 12 w 104"/>
                <a:gd name="T11" fmla="*/ 32 h 174"/>
                <a:gd name="T12" fmla="*/ 44 w 104"/>
                <a:gd name="T13" fmla="*/ 1 h 174"/>
              </a:gdLst>
              <a:ahLst/>
              <a:cxnLst>
                <a:cxn ang="0">
                  <a:pos x="T0" y="T1"/>
                </a:cxn>
                <a:cxn ang="0">
                  <a:pos x="T2" y="T3"/>
                </a:cxn>
                <a:cxn ang="0">
                  <a:pos x="T4" y="T5"/>
                </a:cxn>
                <a:cxn ang="0">
                  <a:pos x="T6" y="T7"/>
                </a:cxn>
                <a:cxn ang="0">
                  <a:pos x="T8" y="T9"/>
                </a:cxn>
                <a:cxn ang="0">
                  <a:pos x="T10" y="T11"/>
                </a:cxn>
                <a:cxn ang="0">
                  <a:pos x="T12" y="T13"/>
                </a:cxn>
              </a:cxnLst>
              <a:rect l="0" t="0" r="r" b="b"/>
              <a:pathLst>
                <a:path w="104" h="174">
                  <a:moveTo>
                    <a:pt x="44" y="1"/>
                  </a:moveTo>
                  <a:cubicBezTo>
                    <a:pt x="52" y="0"/>
                    <a:pt x="62" y="0"/>
                    <a:pt x="75" y="2"/>
                  </a:cubicBezTo>
                  <a:cubicBezTo>
                    <a:pt x="87" y="5"/>
                    <a:pt x="95" y="15"/>
                    <a:pt x="96" y="28"/>
                  </a:cubicBezTo>
                  <a:cubicBezTo>
                    <a:pt x="104" y="174"/>
                    <a:pt x="104" y="174"/>
                    <a:pt x="104" y="174"/>
                  </a:cubicBezTo>
                  <a:cubicBezTo>
                    <a:pt x="4" y="174"/>
                    <a:pt x="4" y="174"/>
                    <a:pt x="4" y="174"/>
                  </a:cubicBezTo>
                  <a:cubicBezTo>
                    <a:pt x="4" y="174"/>
                    <a:pt x="0" y="96"/>
                    <a:pt x="12" y="32"/>
                  </a:cubicBezTo>
                  <a:cubicBezTo>
                    <a:pt x="15" y="16"/>
                    <a:pt x="28" y="4"/>
                    <a:pt x="44" y="1"/>
                  </a:cubicBezTo>
                  <a:close/>
                </a:path>
              </a:pathLst>
            </a:custGeom>
            <a:solidFill>
              <a:srgbClr val="C14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0" name="iŝ1ïḑè"/>
            <p:cNvSpPr/>
            <p:nvPr/>
          </p:nvSpPr>
          <p:spPr bwMode="auto">
            <a:xfrm>
              <a:off x="7370763" y="3260725"/>
              <a:ext cx="158750" cy="109538"/>
            </a:xfrm>
            <a:custGeom>
              <a:avLst/>
              <a:gdLst>
                <a:gd name="T0" fmla="*/ 6 w 48"/>
                <a:gd name="T1" fmla="*/ 14 h 33"/>
                <a:gd name="T2" fmla="*/ 14 w 48"/>
                <a:gd name="T3" fmla="*/ 8 h 33"/>
                <a:gd name="T4" fmla="*/ 28 w 48"/>
                <a:gd name="T5" fmla="*/ 0 h 33"/>
                <a:gd name="T6" fmla="*/ 28 w 48"/>
                <a:gd name="T7" fmla="*/ 5 h 33"/>
                <a:gd name="T8" fmla="*/ 21 w 48"/>
                <a:gd name="T9" fmla="*/ 11 h 33"/>
                <a:gd name="T10" fmla="*/ 30 w 48"/>
                <a:gd name="T11" fmla="*/ 10 h 33"/>
                <a:gd name="T12" fmla="*/ 43 w 48"/>
                <a:gd name="T13" fmla="*/ 7 h 33"/>
                <a:gd name="T14" fmla="*/ 44 w 48"/>
                <a:gd name="T15" fmla="*/ 10 h 33"/>
                <a:gd name="T16" fmla="*/ 30 w 48"/>
                <a:gd name="T17" fmla="*/ 14 h 33"/>
                <a:gd name="T18" fmla="*/ 29 w 48"/>
                <a:gd name="T19" fmla="*/ 16 h 33"/>
                <a:gd name="T20" fmla="*/ 45 w 48"/>
                <a:gd name="T21" fmla="*/ 15 h 33"/>
                <a:gd name="T22" fmla="*/ 48 w 48"/>
                <a:gd name="T23" fmla="*/ 18 h 33"/>
                <a:gd name="T24" fmla="*/ 36 w 48"/>
                <a:gd name="T25" fmla="*/ 19 h 33"/>
                <a:gd name="T26" fmla="*/ 30 w 48"/>
                <a:gd name="T27" fmla="*/ 22 h 33"/>
                <a:gd name="T28" fmla="*/ 43 w 48"/>
                <a:gd name="T29" fmla="*/ 22 h 33"/>
                <a:gd name="T30" fmla="*/ 45 w 48"/>
                <a:gd name="T31" fmla="*/ 25 h 33"/>
                <a:gd name="T32" fmla="*/ 30 w 48"/>
                <a:gd name="T33" fmla="*/ 26 h 33"/>
                <a:gd name="T34" fmla="*/ 29 w 48"/>
                <a:gd name="T35" fmla="*/ 27 h 33"/>
                <a:gd name="T36" fmla="*/ 37 w 48"/>
                <a:gd name="T37" fmla="*/ 30 h 33"/>
                <a:gd name="T38" fmla="*/ 40 w 48"/>
                <a:gd name="T39" fmla="*/ 32 h 33"/>
                <a:gd name="T40" fmla="*/ 38 w 48"/>
                <a:gd name="T41" fmla="*/ 33 h 33"/>
                <a:gd name="T42" fmla="*/ 24 w 48"/>
                <a:gd name="T43" fmla="*/ 32 h 33"/>
                <a:gd name="T44" fmla="*/ 8 w 48"/>
                <a:gd name="T45" fmla="*/ 28 h 33"/>
                <a:gd name="T46" fmla="*/ 2 w 48"/>
                <a:gd name="T47" fmla="*/ 25 h 33"/>
                <a:gd name="T48" fmla="*/ 4 w 48"/>
                <a:gd name="T49" fmla="*/ 21 h 33"/>
                <a:gd name="T50" fmla="*/ 6 w 48"/>
                <a:gd name="T51"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33">
                  <a:moveTo>
                    <a:pt x="6" y="14"/>
                  </a:moveTo>
                  <a:cubicBezTo>
                    <a:pt x="6" y="14"/>
                    <a:pt x="11" y="9"/>
                    <a:pt x="14" y="8"/>
                  </a:cubicBezTo>
                  <a:cubicBezTo>
                    <a:pt x="14" y="8"/>
                    <a:pt x="26" y="1"/>
                    <a:pt x="28" y="0"/>
                  </a:cubicBezTo>
                  <a:cubicBezTo>
                    <a:pt x="28" y="0"/>
                    <a:pt x="30" y="2"/>
                    <a:pt x="28" y="5"/>
                  </a:cubicBezTo>
                  <a:cubicBezTo>
                    <a:pt x="25" y="8"/>
                    <a:pt x="21" y="11"/>
                    <a:pt x="21" y="11"/>
                  </a:cubicBezTo>
                  <a:cubicBezTo>
                    <a:pt x="21" y="11"/>
                    <a:pt x="27" y="11"/>
                    <a:pt x="30" y="10"/>
                  </a:cubicBezTo>
                  <a:cubicBezTo>
                    <a:pt x="34" y="8"/>
                    <a:pt x="41" y="6"/>
                    <a:pt x="43" y="7"/>
                  </a:cubicBezTo>
                  <a:cubicBezTo>
                    <a:pt x="45" y="8"/>
                    <a:pt x="44" y="10"/>
                    <a:pt x="44" y="10"/>
                  </a:cubicBezTo>
                  <a:cubicBezTo>
                    <a:pt x="44" y="10"/>
                    <a:pt x="33" y="14"/>
                    <a:pt x="30" y="14"/>
                  </a:cubicBezTo>
                  <a:cubicBezTo>
                    <a:pt x="28" y="15"/>
                    <a:pt x="29" y="16"/>
                    <a:pt x="29" y="16"/>
                  </a:cubicBezTo>
                  <a:cubicBezTo>
                    <a:pt x="29" y="16"/>
                    <a:pt x="42" y="15"/>
                    <a:pt x="45" y="15"/>
                  </a:cubicBezTo>
                  <a:cubicBezTo>
                    <a:pt x="47" y="14"/>
                    <a:pt x="48" y="16"/>
                    <a:pt x="48" y="18"/>
                  </a:cubicBezTo>
                  <a:cubicBezTo>
                    <a:pt x="48" y="18"/>
                    <a:pt x="41" y="19"/>
                    <a:pt x="36" y="19"/>
                  </a:cubicBezTo>
                  <a:cubicBezTo>
                    <a:pt x="35" y="20"/>
                    <a:pt x="29" y="20"/>
                    <a:pt x="30" y="22"/>
                  </a:cubicBezTo>
                  <a:cubicBezTo>
                    <a:pt x="30" y="22"/>
                    <a:pt x="41" y="22"/>
                    <a:pt x="43" y="22"/>
                  </a:cubicBezTo>
                  <a:cubicBezTo>
                    <a:pt x="45" y="21"/>
                    <a:pt x="47" y="23"/>
                    <a:pt x="45" y="25"/>
                  </a:cubicBezTo>
                  <a:cubicBezTo>
                    <a:pt x="30" y="26"/>
                    <a:pt x="30" y="26"/>
                    <a:pt x="30" y="26"/>
                  </a:cubicBezTo>
                  <a:cubicBezTo>
                    <a:pt x="30" y="26"/>
                    <a:pt x="28" y="26"/>
                    <a:pt x="29" y="27"/>
                  </a:cubicBezTo>
                  <a:cubicBezTo>
                    <a:pt x="29" y="27"/>
                    <a:pt x="36" y="30"/>
                    <a:pt x="37" y="30"/>
                  </a:cubicBezTo>
                  <a:cubicBezTo>
                    <a:pt x="38" y="30"/>
                    <a:pt x="41" y="30"/>
                    <a:pt x="40" y="32"/>
                  </a:cubicBezTo>
                  <a:cubicBezTo>
                    <a:pt x="40" y="32"/>
                    <a:pt x="40" y="33"/>
                    <a:pt x="38" y="33"/>
                  </a:cubicBezTo>
                  <a:cubicBezTo>
                    <a:pt x="35" y="32"/>
                    <a:pt x="24" y="32"/>
                    <a:pt x="24" y="32"/>
                  </a:cubicBezTo>
                  <a:cubicBezTo>
                    <a:pt x="24" y="32"/>
                    <a:pt x="16" y="32"/>
                    <a:pt x="8" y="28"/>
                  </a:cubicBezTo>
                  <a:cubicBezTo>
                    <a:pt x="1" y="24"/>
                    <a:pt x="0" y="21"/>
                    <a:pt x="2" y="25"/>
                  </a:cubicBezTo>
                  <a:cubicBezTo>
                    <a:pt x="4" y="21"/>
                    <a:pt x="4" y="21"/>
                    <a:pt x="4" y="21"/>
                  </a:cubicBezTo>
                  <a:lnTo>
                    <a:pt x="6" y="14"/>
                  </a:lnTo>
                  <a:close/>
                </a:path>
              </a:pathLst>
            </a:custGeom>
            <a:solidFill>
              <a:srgbClr val="FFCD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1" name="îsḷidé"/>
            <p:cNvSpPr/>
            <p:nvPr/>
          </p:nvSpPr>
          <p:spPr bwMode="auto">
            <a:xfrm>
              <a:off x="6972301" y="2960688"/>
              <a:ext cx="425450" cy="452438"/>
            </a:xfrm>
            <a:custGeom>
              <a:avLst/>
              <a:gdLst>
                <a:gd name="T0" fmla="*/ 10 w 129"/>
                <a:gd name="T1" fmla="*/ 10 h 137"/>
                <a:gd name="T2" fmla="*/ 38 w 129"/>
                <a:gd name="T3" fmla="*/ 28 h 137"/>
                <a:gd name="T4" fmla="*/ 129 w 129"/>
                <a:gd name="T5" fmla="*/ 104 h 137"/>
                <a:gd name="T6" fmla="*/ 128 w 129"/>
                <a:gd name="T7" fmla="*/ 118 h 137"/>
                <a:gd name="T8" fmla="*/ 11 w 129"/>
                <a:gd name="T9" fmla="*/ 57 h 137"/>
                <a:gd name="T10" fmla="*/ 10 w 129"/>
                <a:gd name="T11" fmla="*/ 10 h 137"/>
              </a:gdLst>
              <a:ahLst/>
              <a:cxnLst>
                <a:cxn ang="0">
                  <a:pos x="T0" y="T1"/>
                </a:cxn>
                <a:cxn ang="0">
                  <a:pos x="T2" y="T3"/>
                </a:cxn>
                <a:cxn ang="0">
                  <a:pos x="T4" y="T5"/>
                </a:cxn>
                <a:cxn ang="0">
                  <a:pos x="T6" y="T7"/>
                </a:cxn>
                <a:cxn ang="0">
                  <a:pos x="T8" y="T9"/>
                </a:cxn>
                <a:cxn ang="0">
                  <a:pos x="T10" y="T11"/>
                </a:cxn>
              </a:cxnLst>
              <a:rect l="0" t="0" r="r" b="b"/>
              <a:pathLst>
                <a:path w="129" h="137">
                  <a:moveTo>
                    <a:pt x="10" y="10"/>
                  </a:moveTo>
                  <a:cubicBezTo>
                    <a:pt x="15" y="3"/>
                    <a:pt x="32" y="0"/>
                    <a:pt x="38" y="28"/>
                  </a:cubicBezTo>
                  <a:cubicBezTo>
                    <a:pt x="46" y="62"/>
                    <a:pt x="76" y="100"/>
                    <a:pt x="129" y="104"/>
                  </a:cubicBezTo>
                  <a:cubicBezTo>
                    <a:pt x="128" y="118"/>
                    <a:pt x="128" y="118"/>
                    <a:pt x="128" y="118"/>
                  </a:cubicBezTo>
                  <a:cubicBezTo>
                    <a:pt x="128" y="118"/>
                    <a:pt x="55" y="137"/>
                    <a:pt x="11" y="57"/>
                  </a:cubicBezTo>
                  <a:cubicBezTo>
                    <a:pt x="6" y="47"/>
                    <a:pt x="0" y="24"/>
                    <a:pt x="10" y="10"/>
                  </a:cubicBezTo>
                  <a:close/>
                </a:path>
              </a:pathLst>
            </a:custGeom>
            <a:solidFill>
              <a:srgbClr val="4108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2" name="ïṧḻíḋé"/>
            <p:cNvSpPr/>
            <p:nvPr/>
          </p:nvSpPr>
          <p:spPr bwMode="auto">
            <a:xfrm>
              <a:off x="7011988" y="4460875"/>
              <a:ext cx="204788" cy="52388"/>
            </a:xfrm>
            <a:custGeom>
              <a:avLst/>
              <a:gdLst>
                <a:gd name="T0" fmla="*/ 0 w 62"/>
                <a:gd name="T1" fmla="*/ 9 h 16"/>
                <a:gd name="T2" fmla="*/ 0 w 62"/>
                <a:gd name="T3" fmla="*/ 13 h 16"/>
                <a:gd name="T4" fmla="*/ 3 w 62"/>
                <a:gd name="T5" fmla="*/ 16 h 16"/>
                <a:gd name="T6" fmla="*/ 62 w 62"/>
                <a:gd name="T7" fmla="*/ 16 h 16"/>
                <a:gd name="T8" fmla="*/ 25 w 62"/>
                <a:gd name="T9" fmla="*/ 0 h 16"/>
                <a:gd name="T10" fmla="*/ 0 w 62"/>
                <a:gd name="T11" fmla="*/ 9 h 16"/>
              </a:gdLst>
              <a:ahLst/>
              <a:cxnLst>
                <a:cxn ang="0">
                  <a:pos x="T0" y="T1"/>
                </a:cxn>
                <a:cxn ang="0">
                  <a:pos x="T2" y="T3"/>
                </a:cxn>
                <a:cxn ang="0">
                  <a:pos x="T4" y="T5"/>
                </a:cxn>
                <a:cxn ang="0">
                  <a:pos x="T6" y="T7"/>
                </a:cxn>
                <a:cxn ang="0">
                  <a:pos x="T8" y="T9"/>
                </a:cxn>
                <a:cxn ang="0">
                  <a:pos x="T10" y="T11"/>
                </a:cxn>
              </a:cxnLst>
              <a:rect l="0" t="0" r="r" b="b"/>
              <a:pathLst>
                <a:path w="62" h="16">
                  <a:moveTo>
                    <a:pt x="0" y="9"/>
                  </a:moveTo>
                  <a:cubicBezTo>
                    <a:pt x="0" y="13"/>
                    <a:pt x="0" y="13"/>
                    <a:pt x="0" y="13"/>
                  </a:cubicBezTo>
                  <a:cubicBezTo>
                    <a:pt x="0" y="15"/>
                    <a:pt x="1" y="16"/>
                    <a:pt x="3" y="16"/>
                  </a:cubicBezTo>
                  <a:cubicBezTo>
                    <a:pt x="62" y="16"/>
                    <a:pt x="62" y="16"/>
                    <a:pt x="62" y="16"/>
                  </a:cubicBezTo>
                  <a:cubicBezTo>
                    <a:pt x="62" y="16"/>
                    <a:pt x="54" y="1"/>
                    <a:pt x="25" y="0"/>
                  </a:cubicBezTo>
                  <a:cubicBezTo>
                    <a:pt x="10" y="3"/>
                    <a:pt x="0" y="9"/>
                    <a:pt x="0" y="9"/>
                  </a:cubicBez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3" name="îšḻïďe"/>
            <p:cNvSpPr/>
            <p:nvPr/>
          </p:nvSpPr>
          <p:spPr bwMode="auto">
            <a:xfrm>
              <a:off x="6718301" y="4424363"/>
              <a:ext cx="158750" cy="79375"/>
            </a:xfrm>
            <a:custGeom>
              <a:avLst/>
              <a:gdLst>
                <a:gd name="T0" fmla="*/ 0 w 48"/>
                <a:gd name="T1" fmla="*/ 14 h 24"/>
                <a:gd name="T2" fmla="*/ 0 w 48"/>
                <a:gd name="T3" fmla="*/ 20 h 24"/>
                <a:gd name="T4" fmla="*/ 3 w 48"/>
                <a:gd name="T5" fmla="*/ 24 h 24"/>
                <a:gd name="T6" fmla="*/ 11 w 48"/>
                <a:gd name="T7" fmla="*/ 24 h 24"/>
                <a:gd name="T8" fmla="*/ 15 w 48"/>
                <a:gd name="T9" fmla="*/ 23 h 24"/>
                <a:gd name="T10" fmla="*/ 48 w 48"/>
                <a:gd name="T11" fmla="*/ 11 h 24"/>
                <a:gd name="T12" fmla="*/ 19 w 48"/>
                <a:gd name="T13" fmla="*/ 7 h 24"/>
                <a:gd name="T14" fmla="*/ 0 w 48"/>
                <a:gd name="T15" fmla="*/ 1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4">
                  <a:moveTo>
                    <a:pt x="0" y="14"/>
                  </a:moveTo>
                  <a:cubicBezTo>
                    <a:pt x="0" y="20"/>
                    <a:pt x="0" y="20"/>
                    <a:pt x="0" y="20"/>
                  </a:cubicBezTo>
                  <a:cubicBezTo>
                    <a:pt x="0" y="22"/>
                    <a:pt x="1" y="24"/>
                    <a:pt x="3" y="24"/>
                  </a:cubicBezTo>
                  <a:cubicBezTo>
                    <a:pt x="11" y="24"/>
                    <a:pt x="11" y="24"/>
                    <a:pt x="11" y="24"/>
                  </a:cubicBezTo>
                  <a:cubicBezTo>
                    <a:pt x="13" y="24"/>
                    <a:pt x="14" y="23"/>
                    <a:pt x="15" y="23"/>
                  </a:cubicBezTo>
                  <a:cubicBezTo>
                    <a:pt x="48" y="11"/>
                    <a:pt x="48" y="11"/>
                    <a:pt x="48" y="11"/>
                  </a:cubicBezTo>
                  <a:cubicBezTo>
                    <a:pt x="48" y="11"/>
                    <a:pt x="39" y="0"/>
                    <a:pt x="19" y="7"/>
                  </a:cubicBezTo>
                  <a:lnTo>
                    <a:pt x="0" y="14"/>
                  </a:lnTo>
                  <a:close/>
                </a:path>
              </a:pathLst>
            </a:custGeom>
            <a:solidFill>
              <a:srgbClr val="000F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4" name="îşḷíde"/>
            <p:cNvSpPr/>
            <p:nvPr/>
          </p:nvSpPr>
          <p:spPr bwMode="auto">
            <a:xfrm>
              <a:off x="6711951" y="3524250"/>
              <a:ext cx="398463" cy="979488"/>
            </a:xfrm>
            <a:custGeom>
              <a:avLst/>
              <a:gdLst>
                <a:gd name="T0" fmla="*/ 21 w 121"/>
                <a:gd name="T1" fmla="*/ 0 h 297"/>
                <a:gd name="T2" fmla="*/ 17 w 121"/>
                <a:gd name="T3" fmla="*/ 158 h 297"/>
                <a:gd name="T4" fmla="*/ 9 w 121"/>
                <a:gd name="T5" fmla="*/ 182 h 297"/>
                <a:gd name="T6" fmla="*/ 1 w 121"/>
                <a:gd name="T7" fmla="*/ 288 h 297"/>
                <a:gd name="T8" fmla="*/ 21 w 121"/>
                <a:gd name="T9" fmla="*/ 287 h 297"/>
                <a:gd name="T10" fmla="*/ 52 w 121"/>
                <a:gd name="T11" fmla="*/ 150 h 297"/>
                <a:gd name="T12" fmla="*/ 71 w 121"/>
                <a:gd name="T13" fmla="*/ 57 h 297"/>
                <a:gd name="T14" fmla="*/ 84 w 121"/>
                <a:gd name="T15" fmla="*/ 147 h 297"/>
                <a:gd name="T16" fmla="*/ 80 w 121"/>
                <a:gd name="T17" fmla="*/ 203 h 297"/>
                <a:gd name="T18" fmla="*/ 91 w 121"/>
                <a:gd name="T19" fmla="*/ 293 h 297"/>
                <a:gd name="T20" fmla="*/ 115 w 121"/>
                <a:gd name="T21" fmla="*/ 284 h 297"/>
                <a:gd name="T22" fmla="*/ 121 w 121"/>
                <a:gd name="T23" fmla="*/ 120 h 297"/>
                <a:gd name="T24" fmla="*/ 121 w 121"/>
                <a:gd name="T25" fmla="*/ 0 h 297"/>
                <a:gd name="T26" fmla="*/ 21 w 121"/>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297">
                  <a:moveTo>
                    <a:pt x="21" y="0"/>
                  </a:moveTo>
                  <a:cubicBezTo>
                    <a:pt x="17" y="158"/>
                    <a:pt x="17" y="158"/>
                    <a:pt x="17" y="158"/>
                  </a:cubicBezTo>
                  <a:cubicBezTo>
                    <a:pt x="17" y="158"/>
                    <a:pt x="13" y="166"/>
                    <a:pt x="9" y="182"/>
                  </a:cubicBezTo>
                  <a:cubicBezTo>
                    <a:pt x="0" y="218"/>
                    <a:pt x="1" y="288"/>
                    <a:pt x="1" y="288"/>
                  </a:cubicBezTo>
                  <a:cubicBezTo>
                    <a:pt x="1" y="288"/>
                    <a:pt x="10" y="297"/>
                    <a:pt x="21" y="287"/>
                  </a:cubicBezTo>
                  <a:cubicBezTo>
                    <a:pt x="52" y="150"/>
                    <a:pt x="52" y="150"/>
                    <a:pt x="52" y="150"/>
                  </a:cubicBezTo>
                  <a:cubicBezTo>
                    <a:pt x="71" y="57"/>
                    <a:pt x="71" y="57"/>
                    <a:pt x="71" y="57"/>
                  </a:cubicBezTo>
                  <a:cubicBezTo>
                    <a:pt x="84" y="147"/>
                    <a:pt x="84" y="147"/>
                    <a:pt x="84" y="147"/>
                  </a:cubicBezTo>
                  <a:cubicBezTo>
                    <a:pt x="84" y="147"/>
                    <a:pt x="76" y="167"/>
                    <a:pt x="80" y="203"/>
                  </a:cubicBezTo>
                  <a:cubicBezTo>
                    <a:pt x="82" y="225"/>
                    <a:pt x="91" y="293"/>
                    <a:pt x="91" y="293"/>
                  </a:cubicBezTo>
                  <a:cubicBezTo>
                    <a:pt x="91" y="293"/>
                    <a:pt x="108" y="292"/>
                    <a:pt x="115" y="284"/>
                  </a:cubicBezTo>
                  <a:cubicBezTo>
                    <a:pt x="121" y="120"/>
                    <a:pt x="121" y="120"/>
                    <a:pt x="121" y="120"/>
                  </a:cubicBezTo>
                  <a:cubicBezTo>
                    <a:pt x="121" y="0"/>
                    <a:pt x="121" y="0"/>
                    <a:pt x="121" y="0"/>
                  </a:cubicBezTo>
                  <a:lnTo>
                    <a:pt x="21" y="0"/>
                  </a:lnTo>
                  <a:close/>
                </a:path>
              </a:pathLst>
            </a:custGeom>
            <a:solidFill>
              <a:srgbClr val="002F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5" name="ïṧľïḓê"/>
            <p:cNvSpPr/>
            <p:nvPr/>
          </p:nvSpPr>
          <p:spPr bwMode="auto">
            <a:xfrm>
              <a:off x="6819901" y="3609975"/>
              <a:ext cx="125413" cy="477838"/>
            </a:xfrm>
            <a:custGeom>
              <a:avLst/>
              <a:gdLst>
                <a:gd name="T0" fmla="*/ 79 w 79"/>
                <a:gd name="T1" fmla="*/ 65 h 301"/>
                <a:gd name="T2" fmla="*/ 63 w 79"/>
                <a:gd name="T3" fmla="*/ 35 h 301"/>
                <a:gd name="T4" fmla="*/ 0 w 79"/>
                <a:gd name="T5" fmla="*/ 0 h 301"/>
                <a:gd name="T6" fmla="*/ 38 w 79"/>
                <a:gd name="T7" fmla="*/ 40 h 301"/>
                <a:gd name="T8" fmla="*/ 29 w 79"/>
                <a:gd name="T9" fmla="*/ 301 h 301"/>
                <a:gd name="T10" fmla="*/ 79 w 79"/>
                <a:gd name="T11" fmla="*/ 65 h 301"/>
              </a:gdLst>
              <a:ahLst/>
              <a:cxnLst>
                <a:cxn ang="0">
                  <a:pos x="T0" y="T1"/>
                </a:cxn>
                <a:cxn ang="0">
                  <a:pos x="T2" y="T3"/>
                </a:cxn>
                <a:cxn ang="0">
                  <a:pos x="T4" y="T5"/>
                </a:cxn>
                <a:cxn ang="0">
                  <a:pos x="T6" y="T7"/>
                </a:cxn>
                <a:cxn ang="0">
                  <a:pos x="T8" y="T9"/>
                </a:cxn>
                <a:cxn ang="0">
                  <a:pos x="T10" y="T11"/>
                </a:cxn>
              </a:cxnLst>
              <a:rect l="0" t="0" r="r" b="b"/>
              <a:pathLst>
                <a:path w="79" h="301">
                  <a:moveTo>
                    <a:pt x="79" y="65"/>
                  </a:moveTo>
                  <a:lnTo>
                    <a:pt x="63" y="35"/>
                  </a:lnTo>
                  <a:lnTo>
                    <a:pt x="0" y="0"/>
                  </a:lnTo>
                  <a:lnTo>
                    <a:pt x="38" y="40"/>
                  </a:lnTo>
                  <a:lnTo>
                    <a:pt x="29" y="301"/>
                  </a:lnTo>
                  <a:lnTo>
                    <a:pt x="79" y="65"/>
                  </a:lnTo>
                  <a:close/>
                </a:path>
              </a:pathLst>
            </a:custGeom>
            <a:solidFill>
              <a:srgbClr val="001F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îşļíḓê"/>
            <p:cNvSpPr/>
            <p:nvPr/>
          </p:nvSpPr>
          <p:spPr bwMode="auto">
            <a:xfrm>
              <a:off x="6780213" y="3524250"/>
              <a:ext cx="330200" cy="36513"/>
            </a:xfrm>
            <a:custGeom>
              <a:avLst/>
              <a:gdLst>
                <a:gd name="T0" fmla="*/ 208 w 208"/>
                <a:gd name="T1" fmla="*/ 0 h 23"/>
                <a:gd name="T2" fmla="*/ 0 w 208"/>
                <a:gd name="T3" fmla="*/ 23 h 23"/>
                <a:gd name="T4" fmla="*/ 0 w 208"/>
                <a:gd name="T5" fmla="*/ 0 h 23"/>
                <a:gd name="T6" fmla="*/ 208 w 208"/>
                <a:gd name="T7" fmla="*/ 0 h 23"/>
              </a:gdLst>
              <a:ahLst/>
              <a:cxnLst>
                <a:cxn ang="0">
                  <a:pos x="T0" y="T1"/>
                </a:cxn>
                <a:cxn ang="0">
                  <a:pos x="T2" y="T3"/>
                </a:cxn>
                <a:cxn ang="0">
                  <a:pos x="T4" y="T5"/>
                </a:cxn>
                <a:cxn ang="0">
                  <a:pos x="T6" y="T7"/>
                </a:cxn>
              </a:cxnLst>
              <a:rect l="0" t="0" r="r" b="b"/>
              <a:pathLst>
                <a:path w="208" h="23">
                  <a:moveTo>
                    <a:pt x="208" y="0"/>
                  </a:moveTo>
                  <a:lnTo>
                    <a:pt x="0" y="23"/>
                  </a:lnTo>
                  <a:lnTo>
                    <a:pt x="0" y="0"/>
                  </a:lnTo>
                  <a:lnTo>
                    <a:pt x="208" y="0"/>
                  </a:lnTo>
                  <a:close/>
                </a:path>
              </a:pathLst>
            </a:custGeom>
            <a:solidFill>
              <a:srgbClr val="001F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íṣ1iḋé"/>
            <p:cNvSpPr/>
            <p:nvPr/>
          </p:nvSpPr>
          <p:spPr bwMode="auto">
            <a:xfrm>
              <a:off x="6862763" y="2584450"/>
              <a:ext cx="214313" cy="158750"/>
            </a:xfrm>
            <a:custGeom>
              <a:avLst/>
              <a:gdLst>
                <a:gd name="T0" fmla="*/ 47 w 65"/>
                <a:gd name="T1" fmla="*/ 47 h 48"/>
                <a:gd name="T2" fmla="*/ 65 w 65"/>
                <a:gd name="T3" fmla="*/ 26 h 48"/>
                <a:gd name="T4" fmla="*/ 0 w 65"/>
                <a:gd name="T5" fmla="*/ 35 h 48"/>
                <a:gd name="T6" fmla="*/ 25 w 65"/>
                <a:gd name="T7" fmla="*/ 43 h 48"/>
                <a:gd name="T8" fmla="*/ 47 w 65"/>
                <a:gd name="T9" fmla="*/ 47 h 48"/>
              </a:gdLst>
              <a:ahLst/>
              <a:cxnLst>
                <a:cxn ang="0">
                  <a:pos x="T0" y="T1"/>
                </a:cxn>
                <a:cxn ang="0">
                  <a:pos x="T2" y="T3"/>
                </a:cxn>
                <a:cxn ang="0">
                  <a:pos x="T4" y="T5"/>
                </a:cxn>
                <a:cxn ang="0">
                  <a:pos x="T6" y="T7"/>
                </a:cxn>
                <a:cxn ang="0">
                  <a:pos x="T8" y="T9"/>
                </a:cxn>
              </a:cxnLst>
              <a:rect l="0" t="0" r="r" b="b"/>
              <a:pathLst>
                <a:path w="65" h="48">
                  <a:moveTo>
                    <a:pt x="47" y="47"/>
                  </a:moveTo>
                  <a:cubicBezTo>
                    <a:pt x="47" y="47"/>
                    <a:pt x="59" y="48"/>
                    <a:pt x="65" y="26"/>
                  </a:cubicBezTo>
                  <a:cubicBezTo>
                    <a:pt x="65" y="26"/>
                    <a:pt x="7" y="0"/>
                    <a:pt x="0" y="35"/>
                  </a:cubicBezTo>
                  <a:cubicBezTo>
                    <a:pt x="10" y="45"/>
                    <a:pt x="25" y="43"/>
                    <a:pt x="25" y="43"/>
                  </a:cubicBezTo>
                  <a:lnTo>
                    <a:pt x="47" y="47"/>
                  </a:lnTo>
                  <a:close/>
                </a:path>
              </a:pathLst>
            </a:custGeom>
            <a:solidFill>
              <a:srgbClr val="1316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8" name="íṥlîḑê"/>
            <p:cNvSpPr/>
            <p:nvPr/>
          </p:nvSpPr>
          <p:spPr bwMode="auto">
            <a:xfrm>
              <a:off x="4035426" y="2336800"/>
              <a:ext cx="73025" cy="85725"/>
            </a:xfrm>
            <a:custGeom>
              <a:avLst/>
              <a:gdLst>
                <a:gd name="T0" fmla="*/ 22 w 22"/>
                <a:gd name="T1" fmla="*/ 16 h 26"/>
                <a:gd name="T2" fmla="*/ 12 w 22"/>
                <a:gd name="T3" fmla="*/ 26 h 26"/>
                <a:gd name="T4" fmla="*/ 0 w 22"/>
                <a:gd name="T5" fmla="*/ 5 h 26"/>
                <a:gd name="T6" fmla="*/ 3 w 22"/>
                <a:gd name="T7" fmla="*/ 0 h 26"/>
                <a:gd name="T8" fmla="*/ 22 w 22"/>
                <a:gd name="T9" fmla="*/ 16 h 26"/>
              </a:gdLst>
              <a:ahLst/>
              <a:cxnLst>
                <a:cxn ang="0">
                  <a:pos x="T0" y="T1"/>
                </a:cxn>
                <a:cxn ang="0">
                  <a:pos x="T2" y="T3"/>
                </a:cxn>
                <a:cxn ang="0">
                  <a:pos x="T4" y="T5"/>
                </a:cxn>
                <a:cxn ang="0">
                  <a:pos x="T6" y="T7"/>
                </a:cxn>
                <a:cxn ang="0">
                  <a:pos x="T8" y="T9"/>
                </a:cxn>
              </a:cxnLst>
              <a:rect l="0" t="0" r="r" b="b"/>
              <a:pathLst>
                <a:path w="22" h="26">
                  <a:moveTo>
                    <a:pt x="22" y="16"/>
                  </a:moveTo>
                  <a:cubicBezTo>
                    <a:pt x="12" y="26"/>
                    <a:pt x="12" y="26"/>
                    <a:pt x="12" y="26"/>
                  </a:cubicBezTo>
                  <a:cubicBezTo>
                    <a:pt x="12" y="26"/>
                    <a:pt x="0" y="19"/>
                    <a:pt x="0" y="5"/>
                  </a:cubicBezTo>
                  <a:cubicBezTo>
                    <a:pt x="3" y="0"/>
                    <a:pt x="3" y="0"/>
                    <a:pt x="3" y="0"/>
                  </a:cubicBezTo>
                  <a:cubicBezTo>
                    <a:pt x="3" y="0"/>
                    <a:pt x="4" y="12"/>
                    <a:pt x="22" y="16"/>
                  </a:cubicBezTo>
                  <a:close/>
                </a:path>
              </a:pathLst>
            </a:custGeom>
            <a:solidFill>
              <a:srgbClr val="FF7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9" name="í$ḷïḋé"/>
            <p:cNvSpPr/>
            <p:nvPr/>
          </p:nvSpPr>
          <p:spPr bwMode="auto">
            <a:xfrm>
              <a:off x="4108451" y="2344738"/>
              <a:ext cx="42863" cy="77788"/>
            </a:xfrm>
            <a:custGeom>
              <a:avLst/>
              <a:gdLst>
                <a:gd name="T0" fmla="*/ 0 w 13"/>
                <a:gd name="T1" fmla="*/ 14 h 24"/>
                <a:gd name="T2" fmla="*/ 9 w 13"/>
                <a:gd name="T3" fmla="*/ 24 h 24"/>
                <a:gd name="T4" fmla="*/ 13 w 13"/>
                <a:gd name="T5" fmla="*/ 4 h 24"/>
                <a:gd name="T6" fmla="*/ 9 w 13"/>
                <a:gd name="T7" fmla="*/ 0 h 24"/>
                <a:gd name="T8" fmla="*/ 0 w 13"/>
                <a:gd name="T9" fmla="*/ 14 h 24"/>
              </a:gdLst>
              <a:ahLst/>
              <a:cxnLst>
                <a:cxn ang="0">
                  <a:pos x="T0" y="T1"/>
                </a:cxn>
                <a:cxn ang="0">
                  <a:pos x="T2" y="T3"/>
                </a:cxn>
                <a:cxn ang="0">
                  <a:pos x="T4" y="T5"/>
                </a:cxn>
                <a:cxn ang="0">
                  <a:pos x="T6" y="T7"/>
                </a:cxn>
                <a:cxn ang="0">
                  <a:pos x="T8" y="T9"/>
                </a:cxn>
              </a:cxnLst>
              <a:rect l="0" t="0" r="r" b="b"/>
              <a:pathLst>
                <a:path w="13" h="24">
                  <a:moveTo>
                    <a:pt x="0" y="14"/>
                  </a:moveTo>
                  <a:cubicBezTo>
                    <a:pt x="9" y="24"/>
                    <a:pt x="9" y="24"/>
                    <a:pt x="9" y="24"/>
                  </a:cubicBezTo>
                  <a:cubicBezTo>
                    <a:pt x="9" y="24"/>
                    <a:pt x="13" y="18"/>
                    <a:pt x="13" y="4"/>
                  </a:cubicBezTo>
                  <a:cubicBezTo>
                    <a:pt x="9" y="0"/>
                    <a:pt x="9" y="0"/>
                    <a:pt x="9" y="0"/>
                  </a:cubicBezTo>
                  <a:cubicBezTo>
                    <a:pt x="9" y="0"/>
                    <a:pt x="10" y="10"/>
                    <a:pt x="0" y="14"/>
                  </a:cubicBezTo>
                  <a:close/>
                </a:path>
              </a:pathLst>
            </a:custGeom>
            <a:solidFill>
              <a:srgbClr val="FF72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60" name="矩形 259"/>
          <p:cNvSpPr/>
          <p:nvPr/>
        </p:nvSpPr>
        <p:spPr>
          <a:xfrm>
            <a:off x="5638800" y="2652478"/>
            <a:ext cx="2216725" cy="20659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a:ea typeface="+mn-ea"/>
                <a:cs typeface="+mn-cs"/>
              </a:defRPr>
            </a:lvl1pPr>
            <a:lvl2pPr marL="457200" algn="l" defTabSz="914400" rtl="0" eaLnBrk="1" latinLnBrk="0" hangingPunct="1">
              <a:defRPr sz="1800" kern="1200">
                <a:solidFill>
                  <a:srgbClr val="FFFFFF"/>
                </a:solidFill>
                <a:latin typeface="Arial" panose="020B0604020202020204"/>
                <a:ea typeface="+mn-ea"/>
                <a:cs typeface="+mn-cs"/>
              </a:defRPr>
            </a:lvl2pPr>
            <a:lvl3pPr marL="914400" algn="l" defTabSz="914400" rtl="0" eaLnBrk="1" latinLnBrk="0" hangingPunct="1">
              <a:defRPr sz="1800" kern="1200">
                <a:solidFill>
                  <a:srgbClr val="FFFFFF"/>
                </a:solidFill>
                <a:latin typeface="Arial" panose="020B0604020202020204"/>
                <a:ea typeface="+mn-ea"/>
                <a:cs typeface="+mn-cs"/>
              </a:defRPr>
            </a:lvl3pPr>
            <a:lvl4pPr marL="1371600" algn="l" defTabSz="914400" rtl="0" eaLnBrk="1" latinLnBrk="0" hangingPunct="1">
              <a:defRPr sz="1800" kern="1200">
                <a:solidFill>
                  <a:srgbClr val="FFFFFF"/>
                </a:solidFill>
                <a:latin typeface="Arial" panose="020B0604020202020204"/>
                <a:ea typeface="+mn-ea"/>
                <a:cs typeface="+mn-cs"/>
              </a:defRPr>
            </a:lvl4pPr>
            <a:lvl5pPr marL="1828800" algn="l" defTabSz="914400" rtl="0" eaLnBrk="1" latinLnBrk="0" hangingPunct="1">
              <a:defRPr sz="1800" kern="1200">
                <a:solidFill>
                  <a:srgbClr val="FFFFFF"/>
                </a:solidFill>
                <a:latin typeface="Arial" panose="020B0604020202020204"/>
                <a:ea typeface="+mn-ea"/>
                <a:cs typeface="+mn-cs"/>
              </a:defRPr>
            </a:lvl5pPr>
            <a:lvl6pPr marL="2286000" algn="l" defTabSz="914400" rtl="0" eaLnBrk="1" latinLnBrk="0" hangingPunct="1">
              <a:defRPr sz="1800" kern="1200">
                <a:solidFill>
                  <a:srgbClr val="FFFFFF"/>
                </a:solidFill>
                <a:latin typeface="Arial" panose="020B0604020202020204"/>
                <a:ea typeface="+mn-ea"/>
                <a:cs typeface="+mn-cs"/>
              </a:defRPr>
            </a:lvl6pPr>
            <a:lvl7pPr marL="2743200" algn="l" defTabSz="914400" rtl="0" eaLnBrk="1" latinLnBrk="0" hangingPunct="1">
              <a:defRPr sz="1800" kern="1200">
                <a:solidFill>
                  <a:srgbClr val="FFFFFF"/>
                </a:solidFill>
                <a:latin typeface="Arial" panose="020B0604020202020204"/>
                <a:ea typeface="+mn-ea"/>
                <a:cs typeface="+mn-cs"/>
              </a:defRPr>
            </a:lvl7pPr>
            <a:lvl8pPr marL="3200400" algn="l" defTabSz="914400" rtl="0" eaLnBrk="1" latinLnBrk="0" hangingPunct="1">
              <a:defRPr sz="1800" kern="1200">
                <a:solidFill>
                  <a:srgbClr val="FFFFFF"/>
                </a:solidFill>
                <a:latin typeface="Arial" panose="020B0604020202020204"/>
                <a:ea typeface="+mn-ea"/>
                <a:cs typeface="+mn-cs"/>
              </a:defRPr>
            </a:lvl8pPr>
            <a:lvl9pPr marL="3657600" algn="l" defTabSz="914400" rtl="0" eaLnBrk="1" latinLnBrk="0" hangingPunct="1">
              <a:defRPr sz="1800" kern="1200">
                <a:solidFill>
                  <a:srgbClr val="FFFFFF"/>
                </a:solidFill>
                <a:latin typeface="Arial" panose="020B0604020202020204"/>
                <a:ea typeface="+mn-ea"/>
                <a:cs typeface="+mn-cs"/>
              </a:defRPr>
            </a:lvl9pPr>
          </a:lstStyle>
          <a:p>
            <a:pPr algn="ctr"/>
            <a:endParaRPr lang="zh-CN" altLang="en-US"/>
          </a:p>
        </p:txBody>
      </p:sp>
      <p:grpSp>
        <p:nvGrpSpPr>
          <p:cNvPr id="264" name="Group 13"/>
          <p:cNvGrpSpPr/>
          <p:nvPr/>
        </p:nvGrpSpPr>
        <p:grpSpPr>
          <a:xfrm>
            <a:off x="5842207" y="3319842"/>
            <a:ext cx="1827280" cy="3194396"/>
            <a:chOff x="5842207" y="1826170"/>
            <a:chExt cx="1827280" cy="3194396"/>
          </a:xfrm>
        </p:grpSpPr>
        <p:sp>
          <p:nvSpPr>
            <p:cNvPr id="265" name="椭圆 264"/>
            <p:cNvSpPr/>
            <p:nvPr/>
          </p:nvSpPr>
          <p:spPr>
            <a:xfrm>
              <a:off x="6538287" y="1826170"/>
              <a:ext cx="441932" cy="441930"/>
            </a:xfrm>
            <a:prstGeom prst="ellipse">
              <a:avLst/>
            </a:prstGeom>
            <a:solidFill>
              <a:schemeClr val="accent1"/>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en-US" b="1">
                <a:solidFill>
                  <a:schemeClr val="bg1"/>
                </a:solidFill>
              </a:endParaRPr>
            </a:p>
          </p:txBody>
        </p:sp>
        <p:sp>
          <p:nvSpPr>
            <p:cNvPr id="266" name="Icon1"/>
            <p:cNvSpPr/>
            <p:nvPr/>
          </p:nvSpPr>
          <p:spPr bwMode="auto">
            <a:xfrm>
              <a:off x="6660934" y="1936280"/>
              <a:ext cx="196635" cy="221708"/>
            </a:xfrm>
            <a:custGeom>
              <a:avLst/>
              <a:gdLst>
                <a:gd name="connsiteX0" fmla="*/ 72606 w 539049"/>
                <a:gd name="connsiteY0" fmla="*/ 462631 h 607780"/>
                <a:gd name="connsiteX1" fmla="*/ 72606 w 539049"/>
                <a:gd name="connsiteY1" fmla="*/ 577437 h 607780"/>
                <a:gd name="connsiteX2" fmla="*/ 466443 w 539049"/>
                <a:gd name="connsiteY2" fmla="*/ 577437 h 607780"/>
                <a:gd name="connsiteX3" fmla="*/ 466443 w 539049"/>
                <a:gd name="connsiteY3" fmla="*/ 462631 h 607780"/>
                <a:gd name="connsiteX4" fmla="*/ 258212 w 539049"/>
                <a:gd name="connsiteY4" fmla="*/ 284873 h 607780"/>
                <a:gd name="connsiteX5" fmla="*/ 258712 w 539049"/>
                <a:gd name="connsiteY5" fmla="*/ 284873 h 607780"/>
                <a:gd name="connsiteX6" fmla="*/ 267370 w 539049"/>
                <a:gd name="connsiteY6" fmla="*/ 317886 h 607780"/>
                <a:gd name="connsiteX7" fmla="*/ 278027 w 539049"/>
                <a:gd name="connsiteY7" fmla="*/ 354309 h 607780"/>
                <a:gd name="connsiteX8" fmla="*/ 240063 w 539049"/>
                <a:gd name="connsiteY8" fmla="*/ 354309 h 607780"/>
                <a:gd name="connsiteX9" fmla="*/ 250303 w 539049"/>
                <a:gd name="connsiteY9" fmla="*/ 317886 h 607780"/>
                <a:gd name="connsiteX10" fmla="*/ 258212 w 539049"/>
                <a:gd name="connsiteY10" fmla="*/ 284873 h 607780"/>
                <a:gd name="connsiteX11" fmla="*/ 418164 w 539049"/>
                <a:gd name="connsiteY11" fmla="*/ 284379 h 607780"/>
                <a:gd name="connsiteX12" fmla="*/ 472103 w 539049"/>
                <a:gd name="connsiteY12" fmla="*/ 338762 h 607780"/>
                <a:gd name="connsiteX13" fmla="*/ 414085 w 539049"/>
                <a:gd name="connsiteY13" fmla="*/ 398799 h 607780"/>
                <a:gd name="connsiteX14" fmla="*/ 400600 w 539049"/>
                <a:gd name="connsiteY14" fmla="*/ 398050 h 607780"/>
                <a:gd name="connsiteX15" fmla="*/ 400600 w 539049"/>
                <a:gd name="connsiteY15" fmla="*/ 285876 h 607780"/>
                <a:gd name="connsiteX16" fmla="*/ 418164 w 539049"/>
                <a:gd name="connsiteY16" fmla="*/ 284379 h 607780"/>
                <a:gd name="connsiteX17" fmla="*/ 234471 w 539049"/>
                <a:gd name="connsiteY17" fmla="*/ 255881 h 607780"/>
                <a:gd name="connsiteX18" fmla="*/ 182014 w 539049"/>
                <a:gd name="connsiteY18" fmla="*/ 427300 h 607780"/>
                <a:gd name="connsiteX19" fmla="*/ 222231 w 539049"/>
                <a:gd name="connsiteY19" fmla="*/ 427300 h 607780"/>
                <a:gd name="connsiteX20" fmla="*/ 234471 w 539049"/>
                <a:gd name="connsiteY20" fmla="*/ 383240 h 607780"/>
                <a:gd name="connsiteX21" fmla="*/ 283596 w 539049"/>
                <a:gd name="connsiteY21" fmla="*/ 383240 h 607780"/>
                <a:gd name="connsiteX22" fmla="*/ 296918 w 539049"/>
                <a:gd name="connsiteY22" fmla="*/ 427300 h 607780"/>
                <a:gd name="connsiteX23" fmla="*/ 338633 w 539049"/>
                <a:gd name="connsiteY23" fmla="*/ 427300 h 607780"/>
                <a:gd name="connsiteX24" fmla="*/ 285428 w 539049"/>
                <a:gd name="connsiteY24" fmla="*/ 255881 h 607780"/>
                <a:gd name="connsiteX25" fmla="*/ 414070 w 539049"/>
                <a:gd name="connsiteY25" fmla="*/ 254634 h 607780"/>
                <a:gd name="connsiteX26" fmla="*/ 361614 w 539049"/>
                <a:gd name="connsiteY26" fmla="*/ 258209 h 607780"/>
                <a:gd name="connsiteX27" fmla="*/ 361614 w 539049"/>
                <a:gd name="connsiteY27" fmla="*/ 426552 h 607780"/>
                <a:gd name="connsiteX28" fmla="*/ 405661 w 539049"/>
                <a:gd name="connsiteY28" fmla="*/ 429046 h 607780"/>
                <a:gd name="connsiteX29" fmla="*/ 484844 w 539049"/>
                <a:gd name="connsiteY29" fmla="*/ 406932 h 607780"/>
                <a:gd name="connsiteX30" fmla="*/ 513404 w 539049"/>
                <a:gd name="connsiteY30" fmla="*/ 337517 h 607780"/>
                <a:gd name="connsiteX31" fmla="*/ 484345 w 539049"/>
                <a:gd name="connsiteY31" fmla="*/ 272923 h 607780"/>
                <a:gd name="connsiteX32" fmla="*/ 414070 w 539049"/>
                <a:gd name="connsiteY32" fmla="*/ 254634 h 607780"/>
                <a:gd name="connsiteX33" fmla="*/ 126228 w 539049"/>
                <a:gd name="connsiteY33" fmla="*/ 253055 h 607780"/>
                <a:gd name="connsiteX34" fmla="*/ 32473 w 539049"/>
                <a:gd name="connsiteY34" fmla="*/ 344168 h 607780"/>
                <a:gd name="connsiteX35" fmla="*/ 122398 w 539049"/>
                <a:gd name="connsiteY35" fmla="*/ 429794 h 607780"/>
                <a:gd name="connsiteX36" fmla="*/ 166444 w 539049"/>
                <a:gd name="connsiteY36" fmla="*/ 422478 h 607780"/>
                <a:gd name="connsiteX37" fmla="*/ 160616 w 539049"/>
                <a:gd name="connsiteY37" fmla="*/ 392218 h 607780"/>
                <a:gd name="connsiteX38" fmla="*/ 128226 w 539049"/>
                <a:gd name="connsiteY38" fmla="*/ 397788 h 607780"/>
                <a:gd name="connsiteX39" fmla="*/ 73189 w 539049"/>
                <a:gd name="connsiteY39" fmla="*/ 341840 h 607780"/>
                <a:gd name="connsiteX40" fmla="*/ 127976 w 539049"/>
                <a:gd name="connsiteY40" fmla="*/ 285144 h 607780"/>
                <a:gd name="connsiteX41" fmla="*/ 160616 w 539049"/>
                <a:gd name="connsiteY41" fmla="*/ 291462 h 607780"/>
                <a:gd name="connsiteX42" fmla="*/ 168526 w 539049"/>
                <a:gd name="connsiteY42" fmla="*/ 260703 h 607780"/>
                <a:gd name="connsiteX43" fmla="*/ 126228 w 539049"/>
                <a:gd name="connsiteY43" fmla="*/ 253055 h 607780"/>
                <a:gd name="connsiteX44" fmla="*/ 72606 w 539049"/>
                <a:gd name="connsiteY44" fmla="*/ 23859 h 607780"/>
                <a:gd name="connsiteX45" fmla="*/ 72606 w 539049"/>
                <a:gd name="connsiteY45" fmla="*/ 217391 h 607780"/>
                <a:gd name="connsiteX46" fmla="*/ 466443 w 539049"/>
                <a:gd name="connsiteY46" fmla="*/ 217391 h 607780"/>
                <a:gd name="connsiteX47" fmla="*/ 466443 w 539049"/>
                <a:gd name="connsiteY47" fmla="*/ 157702 h 607780"/>
                <a:gd name="connsiteX48" fmla="*/ 361031 w 539049"/>
                <a:gd name="connsiteY48" fmla="*/ 157702 h 607780"/>
                <a:gd name="connsiteX49" fmla="*/ 349125 w 539049"/>
                <a:gd name="connsiteY49" fmla="*/ 145814 h 607780"/>
                <a:gd name="connsiteX50" fmla="*/ 349125 w 539049"/>
                <a:gd name="connsiteY50" fmla="*/ 23859 h 607780"/>
                <a:gd name="connsiteX51" fmla="*/ 72606 w 539049"/>
                <a:gd name="connsiteY51" fmla="*/ 0 h 607780"/>
                <a:gd name="connsiteX52" fmla="*/ 361031 w 539049"/>
                <a:gd name="connsiteY52" fmla="*/ 0 h 607780"/>
                <a:gd name="connsiteX53" fmla="*/ 363779 w 539049"/>
                <a:gd name="connsiteY53" fmla="*/ 333 h 607780"/>
                <a:gd name="connsiteX54" fmla="*/ 364445 w 539049"/>
                <a:gd name="connsiteY54" fmla="*/ 582 h 607780"/>
                <a:gd name="connsiteX55" fmla="*/ 366776 w 539049"/>
                <a:gd name="connsiteY55" fmla="*/ 1496 h 607780"/>
                <a:gd name="connsiteX56" fmla="*/ 367526 w 539049"/>
                <a:gd name="connsiteY56" fmla="*/ 1995 h 607780"/>
                <a:gd name="connsiteX57" fmla="*/ 369941 w 539049"/>
                <a:gd name="connsiteY57" fmla="*/ 3990 h 607780"/>
                <a:gd name="connsiteX58" fmla="*/ 370024 w 539049"/>
                <a:gd name="connsiteY58" fmla="*/ 4073 h 607780"/>
                <a:gd name="connsiteX59" fmla="*/ 487426 w 539049"/>
                <a:gd name="connsiteY59" fmla="*/ 137916 h 607780"/>
                <a:gd name="connsiteX60" fmla="*/ 490257 w 539049"/>
                <a:gd name="connsiteY60" fmla="*/ 145648 h 607780"/>
                <a:gd name="connsiteX61" fmla="*/ 490340 w 539049"/>
                <a:gd name="connsiteY61" fmla="*/ 146978 h 607780"/>
                <a:gd name="connsiteX62" fmla="*/ 490340 w 539049"/>
                <a:gd name="connsiteY62" fmla="*/ 217391 h 607780"/>
                <a:gd name="connsiteX63" fmla="*/ 504994 w 539049"/>
                <a:gd name="connsiteY63" fmla="*/ 217391 h 607780"/>
                <a:gd name="connsiteX64" fmla="*/ 539049 w 539049"/>
                <a:gd name="connsiteY64" fmla="*/ 251475 h 607780"/>
                <a:gd name="connsiteX65" fmla="*/ 539049 w 539049"/>
                <a:gd name="connsiteY65" fmla="*/ 428547 h 607780"/>
                <a:gd name="connsiteX66" fmla="*/ 504994 w 539049"/>
                <a:gd name="connsiteY66" fmla="*/ 462631 h 607780"/>
                <a:gd name="connsiteX67" fmla="*/ 490340 w 539049"/>
                <a:gd name="connsiteY67" fmla="*/ 462631 h 607780"/>
                <a:gd name="connsiteX68" fmla="*/ 490340 w 539049"/>
                <a:gd name="connsiteY68" fmla="*/ 583921 h 607780"/>
                <a:gd name="connsiteX69" fmla="*/ 466443 w 539049"/>
                <a:gd name="connsiteY69" fmla="*/ 607780 h 607780"/>
                <a:gd name="connsiteX70" fmla="*/ 72606 w 539049"/>
                <a:gd name="connsiteY70" fmla="*/ 607780 h 607780"/>
                <a:gd name="connsiteX71" fmla="*/ 48709 w 539049"/>
                <a:gd name="connsiteY71" fmla="*/ 583921 h 607780"/>
                <a:gd name="connsiteX72" fmla="*/ 48709 w 539049"/>
                <a:gd name="connsiteY72" fmla="*/ 462631 h 607780"/>
                <a:gd name="connsiteX73" fmla="*/ 34138 w 539049"/>
                <a:gd name="connsiteY73" fmla="*/ 462631 h 607780"/>
                <a:gd name="connsiteX74" fmla="*/ 0 w 539049"/>
                <a:gd name="connsiteY74" fmla="*/ 428547 h 607780"/>
                <a:gd name="connsiteX75" fmla="*/ 0 w 539049"/>
                <a:gd name="connsiteY75" fmla="*/ 251475 h 607780"/>
                <a:gd name="connsiteX76" fmla="*/ 34138 w 539049"/>
                <a:gd name="connsiteY76" fmla="*/ 217391 h 607780"/>
                <a:gd name="connsiteX77" fmla="*/ 48709 w 539049"/>
                <a:gd name="connsiteY77" fmla="*/ 217391 h 607780"/>
                <a:gd name="connsiteX78" fmla="*/ 48709 w 539049"/>
                <a:gd name="connsiteY78" fmla="*/ 23859 h 607780"/>
                <a:gd name="connsiteX79" fmla="*/ 72606 w 539049"/>
                <a:gd name="connsiteY79"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9049" h="607780">
                  <a:moveTo>
                    <a:pt x="72606" y="462631"/>
                  </a:moveTo>
                  <a:lnTo>
                    <a:pt x="72606" y="577437"/>
                  </a:lnTo>
                  <a:lnTo>
                    <a:pt x="466443" y="577437"/>
                  </a:lnTo>
                  <a:lnTo>
                    <a:pt x="466443" y="462631"/>
                  </a:lnTo>
                  <a:close/>
                  <a:moveTo>
                    <a:pt x="258212" y="284873"/>
                  </a:moveTo>
                  <a:lnTo>
                    <a:pt x="258712" y="284873"/>
                  </a:lnTo>
                  <a:cubicBezTo>
                    <a:pt x="261210" y="295018"/>
                    <a:pt x="264290" y="307741"/>
                    <a:pt x="267370" y="317886"/>
                  </a:cubicBezTo>
                  <a:lnTo>
                    <a:pt x="278027" y="354309"/>
                  </a:lnTo>
                  <a:lnTo>
                    <a:pt x="240063" y="354309"/>
                  </a:lnTo>
                  <a:lnTo>
                    <a:pt x="250303" y="317886"/>
                  </a:lnTo>
                  <a:cubicBezTo>
                    <a:pt x="253051" y="307991"/>
                    <a:pt x="255632" y="295018"/>
                    <a:pt x="258212" y="284873"/>
                  </a:cubicBezTo>
                  <a:close/>
                  <a:moveTo>
                    <a:pt x="418164" y="284379"/>
                  </a:moveTo>
                  <a:cubicBezTo>
                    <a:pt x="451543" y="284379"/>
                    <a:pt x="472436" y="303172"/>
                    <a:pt x="472103" y="338762"/>
                  </a:cubicBezTo>
                  <a:cubicBezTo>
                    <a:pt x="472103" y="379756"/>
                    <a:pt x="449212" y="399048"/>
                    <a:pt x="414085" y="398799"/>
                  </a:cubicBezTo>
                  <a:cubicBezTo>
                    <a:pt x="409257" y="398799"/>
                    <a:pt x="403930" y="398799"/>
                    <a:pt x="400600" y="398050"/>
                  </a:cubicBezTo>
                  <a:lnTo>
                    <a:pt x="400600" y="285876"/>
                  </a:lnTo>
                  <a:cubicBezTo>
                    <a:pt x="403930" y="285127"/>
                    <a:pt x="409507" y="284379"/>
                    <a:pt x="418164" y="284379"/>
                  </a:cubicBezTo>
                  <a:close/>
                  <a:moveTo>
                    <a:pt x="234471" y="255881"/>
                  </a:moveTo>
                  <a:lnTo>
                    <a:pt x="182014" y="427300"/>
                  </a:lnTo>
                  <a:lnTo>
                    <a:pt x="222231" y="427300"/>
                  </a:lnTo>
                  <a:lnTo>
                    <a:pt x="234471" y="383240"/>
                  </a:lnTo>
                  <a:lnTo>
                    <a:pt x="283596" y="383240"/>
                  </a:lnTo>
                  <a:lnTo>
                    <a:pt x="296918" y="427300"/>
                  </a:lnTo>
                  <a:lnTo>
                    <a:pt x="338633" y="427300"/>
                  </a:lnTo>
                  <a:lnTo>
                    <a:pt x="285428" y="255881"/>
                  </a:lnTo>
                  <a:close/>
                  <a:moveTo>
                    <a:pt x="414070" y="254634"/>
                  </a:moveTo>
                  <a:cubicBezTo>
                    <a:pt x="394420" y="254634"/>
                    <a:pt x="375852" y="255881"/>
                    <a:pt x="361614" y="258209"/>
                  </a:cubicBezTo>
                  <a:lnTo>
                    <a:pt x="361614" y="426552"/>
                  </a:lnTo>
                  <a:cubicBezTo>
                    <a:pt x="371273" y="427799"/>
                    <a:pt x="385594" y="429046"/>
                    <a:pt x="405661" y="429046"/>
                  </a:cubicBezTo>
                  <a:cubicBezTo>
                    <a:pt x="439299" y="429046"/>
                    <a:pt x="466776" y="421979"/>
                    <a:pt x="484844" y="406932"/>
                  </a:cubicBezTo>
                  <a:cubicBezTo>
                    <a:pt x="501414" y="392966"/>
                    <a:pt x="513404" y="370354"/>
                    <a:pt x="513404" y="337517"/>
                  </a:cubicBezTo>
                  <a:cubicBezTo>
                    <a:pt x="513404" y="307257"/>
                    <a:pt x="502163" y="286141"/>
                    <a:pt x="484345" y="272923"/>
                  </a:cubicBezTo>
                  <a:cubicBezTo>
                    <a:pt x="467775" y="260453"/>
                    <a:pt x="446710" y="254634"/>
                    <a:pt x="414070" y="254634"/>
                  </a:cubicBezTo>
                  <a:close/>
                  <a:moveTo>
                    <a:pt x="126228" y="253055"/>
                  </a:moveTo>
                  <a:cubicBezTo>
                    <a:pt x="74271" y="253055"/>
                    <a:pt x="32473" y="285642"/>
                    <a:pt x="32473" y="344168"/>
                  </a:cubicBezTo>
                  <a:cubicBezTo>
                    <a:pt x="32473" y="392966"/>
                    <a:pt x="63031" y="429794"/>
                    <a:pt x="122398" y="429794"/>
                  </a:cubicBezTo>
                  <a:cubicBezTo>
                    <a:pt x="143297" y="429794"/>
                    <a:pt x="159367" y="426053"/>
                    <a:pt x="166444" y="422478"/>
                  </a:cubicBezTo>
                  <a:lnTo>
                    <a:pt x="160616" y="392218"/>
                  </a:lnTo>
                  <a:cubicBezTo>
                    <a:pt x="152955" y="395211"/>
                    <a:pt x="139966" y="397788"/>
                    <a:pt x="128226" y="397788"/>
                  </a:cubicBezTo>
                  <a:cubicBezTo>
                    <a:pt x="93588" y="397788"/>
                    <a:pt x="73189" y="376173"/>
                    <a:pt x="73189" y="341840"/>
                  </a:cubicBezTo>
                  <a:cubicBezTo>
                    <a:pt x="73189" y="303682"/>
                    <a:pt x="97169" y="285144"/>
                    <a:pt x="127976" y="285144"/>
                  </a:cubicBezTo>
                  <a:cubicBezTo>
                    <a:pt x="141715" y="285144"/>
                    <a:pt x="152706" y="288136"/>
                    <a:pt x="160616" y="291462"/>
                  </a:cubicBezTo>
                  <a:lnTo>
                    <a:pt x="168526" y="260703"/>
                  </a:lnTo>
                  <a:cubicBezTo>
                    <a:pt x="161615" y="257128"/>
                    <a:pt x="146294" y="253055"/>
                    <a:pt x="126228" y="253055"/>
                  </a:cubicBezTo>
                  <a:close/>
                  <a:moveTo>
                    <a:pt x="72606" y="23859"/>
                  </a:moveTo>
                  <a:lnTo>
                    <a:pt x="72606" y="217391"/>
                  </a:lnTo>
                  <a:lnTo>
                    <a:pt x="466443" y="217391"/>
                  </a:lnTo>
                  <a:lnTo>
                    <a:pt x="466443" y="157702"/>
                  </a:lnTo>
                  <a:lnTo>
                    <a:pt x="361031" y="157702"/>
                  </a:lnTo>
                  <a:cubicBezTo>
                    <a:pt x="354453" y="157702"/>
                    <a:pt x="349125" y="152381"/>
                    <a:pt x="349125" y="145814"/>
                  </a:cubicBezTo>
                  <a:lnTo>
                    <a:pt x="349125" y="23859"/>
                  </a:lnTo>
                  <a:close/>
                  <a:moveTo>
                    <a:pt x="72606" y="0"/>
                  </a:moveTo>
                  <a:lnTo>
                    <a:pt x="361031" y="0"/>
                  </a:lnTo>
                  <a:cubicBezTo>
                    <a:pt x="361947" y="0"/>
                    <a:pt x="362863" y="166"/>
                    <a:pt x="363779" y="333"/>
                  </a:cubicBezTo>
                  <a:cubicBezTo>
                    <a:pt x="364029" y="416"/>
                    <a:pt x="364195" y="499"/>
                    <a:pt x="364445" y="582"/>
                  </a:cubicBezTo>
                  <a:cubicBezTo>
                    <a:pt x="365278" y="831"/>
                    <a:pt x="366027" y="1164"/>
                    <a:pt x="366776" y="1496"/>
                  </a:cubicBezTo>
                  <a:cubicBezTo>
                    <a:pt x="367026" y="1663"/>
                    <a:pt x="367276" y="1829"/>
                    <a:pt x="367526" y="1995"/>
                  </a:cubicBezTo>
                  <a:cubicBezTo>
                    <a:pt x="368442" y="2577"/>
                    <a:pt x="369274" y="3242"/>
                    <a:pt x="369941" y="3990"/>
                  </a:cubicBezTo>
                  <a:cubicBezTo>
                    <a:pt x="369941" y="3990"/>
                    <a:pt x="370024" y="4073"/>
                    <a:pt x="370024" y="4073"/>
                  </a:cubicBezTo>
                  <a:lnTo>
                    <a:pt x="487426" y="137916"/>
                  </a:lnTo>
                  <a:cubicBezTo>
                    <a:pt x="489341" y="140078"/>
                    <a:pt x="490173" y="142821"/>
                    <a:pt x="490257" y="145648"/>
                  </a:cubicBezTo>
                  <a:cubicBezTo>
                    <a:pt x="490257" y="146063"/>
                    <a:pt x="490340" y="146562"/>
                    <a:pt x="490340" y="146978"/>
                  </a:cubicBezTo>
                  <a:lnTo>
                    <a:pt x="490340" y="217391"/>
                  </a:lnTo>
                  <a:lnTo>
                    <a:pt x="504994" y="217391"/>
                  </a:lnTo>
                  <a:cubicBezTo>
                    <a:pt x="523812" y="217391"/>
                    <a:pt x="539049" y="232604"/>
                    <a:pt x="539049" y="251475"/>
                  </a:cubicBezTo>
                  <a:lnTo>
                    <a:pt x="539049" y="428547"/>
                  </a:lnTo>
                  <a:cubicBezTo>
                    <a:pt x="539049" y="447418"/>
                    <a:pt x="523812" y="462631"/>
                    <a:pt x="504994" y="462631"/>
                  </a:cubicBezTo>
                  <a:lnTo>
                    <a:pt x="490340" y="462631"/>
                  </a:lnTo>
                  <a:lnTo>
                    <a:pt x="490340" y="583921"/>
                  </a:lnTo>
                  <a:cubicBezTo>
                    <a:pt x="490340" y="597056"/>
                    <a:pt x="479599" y="607780"/>
                    <a:pt x="466443" y="607780"/>
                  </a:cubicBezTo>
                  <a:lnTo>
                    <a:pt x="72606" y="607780"/>
                  </a:lnTo>
                  <a:cubicBezTo>
                    <a:pt x="59450" y="607780"/>
                    <a:pt x="48709" y="597056"/>
                    <a:pt x="48709" y="583921"/>
                  </a:cubicBezTo>
                  <a:lnTo>
                    <a:pt x="48709" y="462631"/>
                  </a:lnTo>
                  <a:lnTo>
                    <a:pt x="34138" y="462631"/>
                  </a:lnTo>
                  <a:cubicBezTo>
                    <a:pt x="15321" y="462631"/>
                    <a:pt x="0" y="447418"/>
                    <a:pt x="0" y="428547"/>
                  </a:cubicBezTo>
                  <a:lnTo>
                    <a:pt x="0" y="251475"/>
                  </a:lnTo>
                  <a:cubicBezTo>
                    <a:pt x="0" y="232604"/>
                    <a:pt x="15321" y="217391"/>
                    <a:pt x="34138" y="217391"/>
                  </a:cubicBezTo>
                  <a:lnTo>
                    <a:pt x="48709" y="217391"/>
                  </a:lnTo>
                  <a:lnTo>
                    <a:pt x="48709" y="23859"/>
                  </a:lnTo>
                  <a:cubicBezTo>
                    <a:pt x="48709" y="10724"/>
                    <a:pt x="59450" y="0"/>
                    <a:pt x="7260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b="1" dirty="0"/>
            </a:p>
          </p:txBody>
        </p:sp>
        <p:grpSp>
          <p:nvGrpSpPr>
            <p:cNvPr id="267" name="组合 266"/>
            <p:cNvGrpSpPr/>
            <p:nvPr/>
          </p:nvGrpSpPr>
          <p:grpSpPr>
            <a:xfrm>
              <a:off x="5842207" y="2345660"/>
              <a:ext cx="1827280" cy="2674906"/>
              <a:chOff x="5842207" y="2345660"/>
              <a:chExt cx="1827280" cy="2674906"/>
            </a:xfrm>
          </p:grpSpPr>
          <p:sp>
            <p:nvSpPr>
              <p:cNvPr id="268" name="Bullet1"/>
              <p:cNvSpPr txBox="1"/>
              <p:nvPr/>
            </p:nvSpPr>
            <p:spPr bwMode="auto">
              <a:xfrm>
                <a:off x="5849060" y="2345660"/>
                <a:ext cx="1820386" cy="70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spcBef>
                    <a:spcPct val="0"/>
                  </a:spcBef>
                  <a:buFontTx/>
                  <a:buNone/>
                </a:pPr>
                <a:r>
                  <a:rPr lang="zh-CN" altLang="en-US" b="1" dirty="0"/>
                  <a:t>中望</a:t>
                </a:r>
                <a:r>
                  <a:rPr lang="en-US" altLang="zh-CN" b="1" dirty="0"/>
                  <a:t>CAD</a:t>
                </a:r>
                <a:r>
                  <a:rPr lang="zh-CN" altLang="en-US" b="1" dirty="0"/>
                  <a:t>專業版</a:t>
                </a:r>
                <a:endParaRPr lang="en-US" altLang="zh-CN" b="1" dirty="0"/>
              </a:p>
            </p:txBody>
          </p:sp>
          <p:sp>
            <p:nvSpPr>
              <p:cNvPr id="269" name="Text1"/>
              <p:cNvSpPr/>
              <p:nvPr/>
            </p:nvSpPr>
            <p:spPr>
              <a:xfrm>
                <a:off x="5842207" y="3559288"/>
                <a:ext cx="1827280" cy="1461278"/>
              </a:xfrm>
              <a:prstGeom prst="rect">
                <a:avLst/>
              </a:prstGeom>
            </p:spPr>
            <p:txBody>
              <a:bodyPr wrap="square" anchor="t"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buSzPct val="25000"/>
                </a:pPr>
                <a:r>
                  <a:rPr lang="zh-CN" altLang="en-US" sz="1600" dirty="0">
                    <a:ln/>
                    <a:solidFill>
                      <a:schemeClr val="tx1"/>
                    </a:solidFill>
                    <a:effectLst>
                      <a:outerShdw blurRad="38100" dist="19050" dir="2700000" algn="tl" rotWithShape="0">
                        <a:schemeClr val="dk1">
                          <a:alpha val="40000"/>
                        </a:schemeClr>
                      </a:outerShdw>
                    </a:effectLst>
                  </a:rPr>
                  <a:t>核心組件</a:t>
                </a:r>
                <a:endParaRPr lang="zh-CN" altLang="en-US" sz="1600" dirty="0">
                  <a:ln/>
                  <a:solidFill>
                    <a:schemeClr val="tx1"/>
                  </a:solidFill>
                  <a:effectLst>
                    <a:outerShdw blurRad="38100" dist="19050" dir="2700000" algn="tl" rotWithShape="0">
                      <a:schemeClr val="dk1">
                        <a:alpha val="40000"/>
                      </a:schemeClr>
                    </a:outerShdw>
                  </a:effectLst>
                </a:endParaRPr>
              </a:p>
            </p:txBody>
          </p:sp>
        </p:grpSp>
      </p:grpSp>
      <p:grpSp>
        <p:nvGrpSpPr>
          <p:cNvPr id="270" name="Group 14"/>
          <p:cNvGrpSpPr/>
          <p:nvPr/>
        </p:nvGrpSpPr>
        <p:grpSpPr>
          <a:xfrm>
            <a:off x="9068781" y="3319842"/>
            <a:ext cx="1827280" cy="3194396"/>
            <a:chOff x="7666004" y="1826170"/>
            <a:chExt cx="1827280" cy="3194396"/>
          </a:xfrm>
        </p:grpSpPr>
        <p:sp>
          <p:nvSpPr>
            <p:cNvPr id="271" name="椭圆 270"/>
            <p:cNvSpPr/>
            <p:nvPr/>
          </p:nvSpPr>
          <p:spPr>
            <a:xfrm>
              <a:off x="8358680" y="1826170"/>
              <a:ext cx="441932" cy="441930"/>
            </a:xfrm>
            <a:prstGeom prst="ellipse">
              <a:avLst/>
            </a:prstGeom>
            <a:solidFill>
              <a:schemeClr val="accent1"/>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en-US" b="1">
                <a:solidFill>
                  <a:schemeClr val="bg1"/>
                </a:solidFill>
              </a:endParaRPr>
            </a:p>
          </p:txBody>
        </p:sp>
        <p:sp>
          <p:nvSpPr>
            <p:cNvPr id="272" name="Icon2"/>
            <p:cNvSpPr/>
            <p:nvPr/>
          </p:nvSpPr>
          <p:spPr bwMode="auto">
            <a:xfrm>
              <a:off x="8468790" y="1953051"/>
              <a:ext cx="221708" cy="188165"/>
            </a:xfrm>
            <a:custGeom>
              <a:avLst/>
              <a:gdLst>
                <a:gd name="connsiteX0" fmla="*/ 246732 w 607286"/>
                <a:gd name="connsiteY0" fmla="*/ 261798 h 515410"/>
                <a:gd name="connsiteX1" fmla="*/ 303643 w 607286"/>
                <a:gd name="connsiteY1" fmla="*/ 283469 h 515410"/>
                <a:gd name="connsiteX2" fmla="*/ 360554 w 607286"/>
                <a:gd name="connsiteY2" fmla="*/ 261798 h 515410"/>
                <a:gd name="connsiteX3" fmla="*/ 499721 w 607286"/>
                <a:gd name="connsiteY3" fmla="*/ 439385 h 515410"/>
                <a:gd name="connsiteX4" fmla="*/ 499956 w 607286"/>
                <a:gd name="connsiteY4" fmla="*/ 447819 h 515410"/>
                <a:gd name="connsiteX5" fmla="*/ 499956 w 607286"/>
                <a:gd name="connsiteY5" fmla="*/ 457308 h 515410"/>
                <a:gd name="connsiteX6" fmla="*/ 303643 w 607286"/>
                <a:gd name="connsiteY6" fmla="*/ 515410 h 515410"/>
                <a:gd name="connsiteX7" fmla="*/ 107330 w 607286"/>
                <a:gd name="connsiteY7" fmla="*/ 457308 h 515410"/>
                <a:gd name="connsiteX8" fmla="*/ 107330 w 607286"/>
                <a:gd name="connsiteY8" fmla="*/ 444539 h 515410"/>
                <a:gd name="connsiteX9" fmla="*/ 107682 w 607286"/>
                <a:gd name="connsiteY9" fmla="*/ 435519 h 515410"/>
                <a:gd name="connsiteX10" fmla="*/ 246732 w 607286"/>
                <a:gd name="connsiteY10" fmla="*/ 261798 h 515410"/>
                <a:gd name="connsiteX11" fmla="*/ 494038 w 607286"/>
                <a:gd name="connsiteY11" fmla="*/ 237453 h 515410"/>
                <a:gd name="connsiteX12" fmla="*/ 607169 w 607286"/>
                <a:gd name="connsiteY12" fmla="*/ 381785 h 515410"/>
                <a:gd name="connsiteX13" fmla="*/ 607286 w 607286"/>
                <a:gd name="connsiteY13" fmla="*/ 388580 h 515410"/>
                <a:gd name="connsiteX14" fmla="*/ 607286 w 607286"/>
                <a:gd name="connsiteY14" fmla="*/ 396312 h 515410"/>
                <a:gd name="connsiteX15" fmla="*/ 527367 w 607286"/>
                <a:gd name="connsiteY15" fmla="*/ 436730 h 515410"/>
                <a:gd name="connsiteX16" fmla="*/ 496972 w 607286"/>
                <a:gd name="connsiteY16" fmla="*/ 296029 h 515410"/>
                <a:gd name="connsiteX17" fmla="*/ 443927 w 607286"/>
                <a:gd name="connsiteY17" fmla="*/ 255026 h 515410"/>
                <a:gd name="connsiteX18" fmla="*/ 447800 w 607286"/>
                <a:gd name="connsiteY18" fmla="*/ 255143 h 515410"/>
                <a:gd name="connsiteX19" fmla="*/ 494038 w 607286"/>
                <a:gd name="connsiteY19" fmla="*/ 237453 h 515410"/>
                <a:gd name="connsiteX20" fmla="*/ 113199 w 607286"/>
                <a:gd name="connsiteY20" fmla="*/ 237453 h 515410"/>
                <a:gd name="connsiteX21" fmla="*/ 159417 w 607286"/>
                <a:gd name="connsiteY21" fmla="*/ 255143 h 515410"/>
                <a:gd name="connsiteX22" fmla="*/ 163288 w 607286"/>
                <a:gd name="connsiteY22" fmla="*/ 255026 h 515410"/>
                <a:gd name="connsiteX23" fmla="*/ 110266 w 607286"/>
                <a:gd name="connsiteY23" fmla="*/ 296029 h 515410"/>
                <a:gd name="connsiteX24" fmla="*/ 79884 w 607286"/>
                <a:gd name="connsiteY24" fmla="*/ 436730 h 515410"/>
                <a:gd name="connsiteX25" fmla="*/ 0 w 607286"/>
                <a:gd name="connsiteY25" fmla="*/ 396312 h 515410"/>
                <a:gd name="connsiteX26" fmla="*/ 0 w 607286"/>
                <a:gd name="connsiteY26" fmla="*/ 388580 h 515410"/>
                <a:gd name="connsiteX27" fmla="*/ 235 w 607286"/>
                <a:gd name="connsiteY27" fmla="*/ 381785 h 515410"/>
                <a:gd name="connsiteX28" fmla="*/ 113199 w 607286"/>
                <a:gd name="connsiteY28" fmla="*/ 237453 h 515410"/>
                <a:gd name="connsiteX29" fmla="*/ 447940 w 607286"/>
                <a:gd name="connsiteY29" fmla="*/ 24839 h 515410"/>
                <a:gd name="connsiteX30" fmla="*/ 532275 w 607286"/>
                <a:gd name="connsiteY30" fmla="*/ 127229 h 515410"/>
                <a:gd name="connsiteX31" fmla="*/ 447940 w 607286"/>
                <a:gd name="connsiteY31" fmla="*/ 229620 h 515410"/>
                <a:gd name="connsiteX32" fmla="*/ 409350 w 607286"/>
                <a:gd name="connsiteY32" fmla="*/ 218373 h 515410"/>
                <a:gd name="connsiteX33" fmla="*/ 435272 w 607286"/>
                <a:gd name="connsiteY33" fmla="*/ 126058 h 515410"/>
                <a:gd name="connsiteX34" fmla="*/ 416388 w 607286"/>
                <a:gd name="connsiteY34" fmla="*/ 28588 h 515410"/>
                <a:gd name="connsiteX35" fmla="*/ 447940 w 607286"/>
                <a:gd name="connsiteY35" fmla="*/ 24839 h 515410"/>
                <a:gd name="connsiteX36" fmla="*/ 159441 w 607286"/>
                <a:gd name="connsiteY36" fmla="*/ 24839 h 515410"/>
                <a:gd name="connsiteX37" fmla="*/ 190894 w 607286"/>
                <a:gd name="connsiteY37" fmla="*/ 28588 h 515410"/>
                <a:gd name="connsiteX38" fmla="*/ 171999 w 607286"/>
                <a:gd name="connsiteY38" fmla="*/ 126058 h 515410"/>
                <a:gd name="connsiteX39" fmla="*/ 197936 w 607286"/>
                <a:gd name="connsiteY39" fmla="*/ 218373 h 515410"/>
                <a:gd name="connsiteX40" fmla="*/ 159441 w 607286"/>
                <a:gd name="connsiteY40" fmla="*/ 229620 h 515410"/>
                <a:gd name="connsiteX41" fmla="*/ 74940 w 607286"/>
                <a:gd name="connsiteY41" fmla="*/ 127229 h 515410"/>
                <a:gd name="connsiteX42" fmla="*/ 159441 w 607286"/>
                <a:gd name="connsiteY42" fmla="*/ 24839 h 515410"/>
                <a:gd name="connsiteX43" fmla="*/ 303643 w 607286"/>
                <a:gd name="connsiteY43" fmla="*/ 0 h 515410"/>
                <a:gd name="connsiteX44" fmla="*/ 407586 w 607286"/>
                <a:gd name="connsiteY44" fmla="*/ 126030 h 515410"/>
                <a:gd name="connsiteX45" fmla="*/ 303643 w 607286"/>
                <a:gd name="connsiteY45" fmla="*/ 252060 h 515410"/>
                <a:gd name="connsiteX46" fmla="*/ 199700 w 607286"/>
                <a:gd name="connsiteY46" fmla="*/ 126030 h 515410"/>
                <a:gd name="connsiteX47" fmla="*/ 303643 w 607286"/>
                <a:gd name="connsiteY47" fmla="*/ 0 h 51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286" h="515410">
                  <a:moveTo>
                    <a:pt x="246732" y="261798"/>
                  </a:moveTo>
                  <a:cubicBezTo>
                    <a:pt x="246732" y="261798"/>
                    <a:pt x="263864" y="283469"/>
                    <a:pt x="303643" y="283469"/>
                  </a:cubicBezTo>
                  <a:cubicBezTo>
                    <a:pt x="343539" y="283469"/>
                    <a:pt x="360554" y="261798"/>
                    <a:pt x="360554" y="261798"/>
                  </a:cubicBezTo>
                  <a:cubicBezTo>
                    <a:pt x="482003" y="283586"/>
                    <a:pt x="497844" y="318143"/>
                    <a:pt x="499721" y="439385"/>
                  </a:cubicBezTo>
                  <a:cubicBezTo>
                    <a:pt x="499839" y="447233"/>
                    <a:pt x="499956" y="448522"/>
                    <a:pt x="499956" y="447819"/>
                  </a:cubicBezTo>
                  <a:cubicBezTo>
                    <a:pt x="499956" y="449928"/>
                    <a:pt x="499956" y="452973"/>
                    <a:pt x="499956" y="457308"/>
                  </a:cubicBezTo>
                  <a:cubicBezTo>
                    <a:pt x="499956" y="457308"/>
                    <a:pt x="471090" y="515410"/>
                    <a:pt x="303643" y="515410"/>
                  </a:cubicBezTo>
                  <a:cubicBezTo>
                    <a:pt x="136313" y="515410"/>
                    <a:pt x="107330" y="457308"/>
                    <a:pt x="107330" y="457308"/>
                  </a:cubicBezTo>
                  <a:cubicBezTo>
                    <a:pt x="107330" y="450513"/>
                    <a:pt x="107330" y="446648"/>
                    <a:pt x="107330" y="444539"/>
                  </a:cubicBezTo>
                  <a:cubicBezTo>
                    <a:pt x="107330" y="445593"/>
                    <a:pt x="107447" y="445125"/>
                    <a:pt x="107682" y="435519"/>
                  </a:cubicBezTo>
                  <a:cubicBezTo>
                    <a:pt x="109794" y="317440"/>
                    <a:pt x="126691" y="283352"/>
                    <a:pt x="246732" y="261798"/>
                  </a:cubicBezTo>
                  <a:close/>
                  <a:moveTo>
                    <a:pt x="494038" y="237453"/>
                  </a:moveTo>
                  <a:cubicBezTo>
                    <a:pt x="592734" y="255260"/>
                    <a:pt x="605526" y="283260"/>
                    <a:pt x="607169" y="381785"/>
                  </a:cubicBezTo>
                  <a:cubicBezTo>
                    <a:pt x="607286" y="388112"/>
                    <a:pt x="607286" y="389166"/>
                    <a:pt x="607286" y="388580"/>
                  </a:cubicBezTo>
                  <a:cubicBezTo>
                    <a:pt x="607286" y="390220"/>
                    <a:pt x="607286" y="392681"/>
                    <a:pt x="607286" y="396312"/>
                  </a:cubicBezTo>
                  <a:cubicBezTo>
                    <a:pt x="607286" y="396312"/>
                    <a:pt x="593673" y="423609"/>
                    <a:pt x="527367" y="436730"/>
                  </a:cubicBezTo>
                  <a:cubicBezTo>
                    <a:pt x="526311" y="372413"/>
                    <a:pt x="520795" y="328598"/>
                    <a:pt x="496972" y="296029"/>
                  </a:cubicBezTo>
                  <a:cubicBezTo>
                    <a:pt x="483241" y="277168"/>
                    <a:pt x="464464" y="264281"/>
                    <a:pt x="443927" y="255026"/>
                  </a:cubicBezTo>
                  <a:cubicBezTo>
                    <a:pt x="445218" y="255026"/>
                    <a:pt x="446509" y="255143"/>
                    <a:pt x="447800" y="255143"/>
                  </a:cubicBezTo>
                  <a:cubicBezTo>
                    <a:pt x="480190" y="255143"/>
                    <a:pt x="494038" y="237453"/>
                    <a:pt x="494038" y="237453"/>
                  </a:cubicBezTo>
                  <a:close/>
                  <a:moveTo>
                    <a:pt x="113199" y="237453"/>
                  </a:moveTo>
                  <a:cubicBezTo>
                    <a:pt x="113199" y="237453"/>
                    <a:pt x="127041" y="255143"/>
                    <a:pt x="159417" y="255143"/>
                  </a:cubicBezTo>
                  <a:cubicBezTo>
                    <a:pt x="160707" y="255143"/>
                    <a:pt x="161998" y="255026"/>
                    <a:pt x="163288" y="255026"/>
                  </a:cubicBezTo>
                  <a:cubicBezTo>
                    <a:pt x="142760" y="264281"/>
                    <a:pt x="124108" y="277168"/>
                    <a:pt x="110266" y="296029"/>
                  </a:cubicBezTo>
                  <a:cubicBezTo>
                    <a:pt x="86453" y="328598"/>
                    <a:pt x="81057" y="372413"/>
                    <a:pt x="79884" y="436730"/>
                  </a:cubicBezTo>
                  <a:cubicBezTo>
                    <a:pt x="13607" y="423609"/>
                    <a:pt x="0" y="396312"/>
                    <a:pt x="0" y="396312"/>
                  </a:cubicBezTo>
                  <a:cubicBezTo>
                    <a:pt x="0" y="392681"/>
                    <a:pt x="0" y="390220"/>
                    <a:pt x="0" y="388580"/>
                  </a:cubicBezTo>
                  <a:cubicBezTo>
                    <a:pt x="0" y="389166"/>
                    <a:pt x="117" y="388112"/>
                    <a:pt x="235" y="381785"/>
                  </a:cubicBezTo>
                  <a:cubicBezTo>
                    <a:pt x="1760" y="283260"/>
                    <a:pt x="14663" y="255260"/>
                    <a:pt x="113199" y="237453"/>
                  </a:cubicBezTo>
                  <a:close/>
                  <a:moveTo>
                    <a:pt x="447940" y="24839"/>
                  </a:moveTo>
                  <a:cubicBezTo>
                    <a:pt x="519842" y="24839"/>
                    <a:pt x="532275" y="70645"/>
                    <a:pt x="532275" y="127229"/>
                  </a:cubicBezTo>
                  <a:cubicBezTo>
                    <a:pt x="532275" y="183814"/>
                    <a:pt x="494506" y="229620"/>
                    <a:pt x="447940" y="229620"/>
                  </a:cubicBezTo>
                  <a:cubicBezTo>
                    <a:pt x="433982" y="229620"/>
                    <a:pt x="420962" y="225520"/>
                    <a:pt x="409350" y="218373"/>
                  </a:cubicBezTo>
                  <a:cubicBezTo>
                    <a:pt x="426123" y="191780"/>
                    <a:pt x="435272" y="159681"/>
                    <a:pt x="435272" y="126058"/>
                  </a:cubicBezTo>
                  <a:cubicBezTo>
                    <a:pt x="435272" y="96419"/>
                    <a:pt x="433044" y="59164"/>
                    <a:pt x="416388" y="28588"/>
                  </a:cubicBezTo>
                  <a:cubicBezTo>
                    <a:pt x="425302" y="26128"/>
                    <a:pt x="435741" y="24839"/>
                    <a:pt x="447940" y="24839"/>
                  </a:cubicBezTo>
                  <a:close/>
                  <a:moveTo>
                    <a:pt x="159441" y="24839"/>
                  </a:moveTo>
                  <a:cubicBezTo>
                    <a:pt x="171529" y="24839"/>
                    <a:pt x="181975" y="26128"/>
                    <a:pt x="190894" y="28588"/>
                  </a:cubicBezTo>
                  <a:cubicBezTo>
                    <a:pt x="174346" y="59164"/>
                    <a:pt x="171999" y="96419"/>
                    <a:pt x="171999" y="126058"/>
                  </a:cubicBezTo>
                  <a:cubicBezTo>
                    <a:pt x="171999" y="159681"/>
                    <a:pt x="181153" y="191780"/>
                    <a:pt x="197936" y="218373"/>
                  </a:cubicBezTo>
                  <a:cubicBezTo>
                    <a:pt x="186434" y="225520"/>
                    <a:pt x="173290" y="229620"/>
                    <a:pt x="159441" y="229620"/>
                  </a:cubicBezTo>
                  <a:cubicBezTo>
                    <a:pt x="112848" y="229620"/>
                    <a:pt x="74940" y="183814"/>
                    <a:pt x="74940" y="127229"/>
                  </a:cubicBezTo>
                  <a:cubicBezTo>
                    <a:pt x="74940" y="70645"/>
                    <a:pt x="87380" y="24839"/>
                    <a:pt x="159441" y="24839"/>
                  </a:cubicBezTo>
                  <a:close/>
                  <a:moveTo>
                    <a:pt x="303643" y="0"/>
                  </a:moveTo>
                  <a:cubicBezTo>
                    <a:pt x="392335" y="0"/>
                    <a:pt x="407586" y="56456"/>
                    <a:pt x="407586" y="126030"/>
                  </a:cubicBezTo>
                  <a:cubicBezTo>
                    <a:pt x="407586" y="195604"/>
                    <a:pt x="361011" y="252060"/>
                    <a:pt x="303643" y="252060"/>
                  </a:cubicBezTo>
                  <a:cubicBezTo>
                    <a:pt x="246275" y="252060"/>
                    <a:pt x="199700" y="195604"/>
                    <a:pt x="199700" y="126030"/>
                  </a:cubicBezTo>
                  <a:cubicBezTo>
                    <a:pt x="199700" y="56456"/>
                    <a:pt x="215069" y="0"/>
                    <a:pt x="303643"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000" b="1"/>
            </a:p>
          </p:txBody>
        </p:sp>
        <p:grpSp>
          <p:nvGrpSpPr>
            <p:cNvPr id="273" name="组合 272"/>
            <p:cNvGrpSpPr/>
            <p:nvPr/>
          </p:nvGrpSpPr>
          <p:grpSpPr>
            <a:xfrm>
              <a:off x="7666004" y="2345660"/>
              <a:ext cx="1827280" cy="2674906"/>
              <a:chOff x="7666004" y="2345660"/>
              <a:chExt cx="1827280" cy="2674906"/>
            </a:xfrm>
          </p:grpSpPr>
          <p:sp>
            <p:nvSpPr>
              <p:cNvPr id="274" name="Bullet2"/>
              <p:cNvSpPr txBox="1"/>
              <p:nvPr/>
            </p:nvSpPr>
            <p:spPr bwMode="auto">
              <a:xfrm>
                <a:off x="7669452" y="2345660"/>
                <a:ext cx="1820386" cy="70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spcBef>
                    <a:spcPct val="0"/>
                  </a:spcBef>
                  <a:buFontTx/>
                  <a:buNone/>
                </a:pPr>
                <a:r>
                  <a:rPr lang="zh-CN" altLang="en-US" b="1" dirty="0"/>
                  <a:t>中望統一用戶帳號授權認證平臺</a:t>
                </a:r>
                <a:endParaRPr lang="en-US" altLang="zh-CN" b="1" dirty="0"/>
              </a:p>
            </p:txBody>
          </p:sp>
          <p:sp>
            <p:nvSpPr>
              <p:cNvPr id="275" name="Text2"/>
              <p:cNvSpPr/>
              <p:nvPr/>
            </p:nvSpPr>
            <p:spPr>
              <a:xfrm>
                <a:off x="7666004" y="3559288"/>
                <a:ext cx="1827280" cy="1461278"/>
              </a:xfrm>
              <a:prstGeom prst="rect">
                <a:avLst/>
              </a:prstGeom>
            </p:spPr>
            <p:txBody>
              <a:bodyPr wrap="square" anchor="t"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buSzPct val="25000"/>
                </a:pPr>
                <a:r>
                  <a:rPr lang="zh-CN" altLang="en-US" sz="1600" dirty="0">
                    <a:ln/>
                    <a:solidFill>
                      <a:schemeClr val="tx1"/>
                    </a:solidFill>
                    <a:effectLst>
                      <a:outerShdw blurRad="38100" dist="19050" dir="2700000" algn="tl" rotWithShape="0">
                        <a:schemeClr val="dk1">
                          <a:alpha val="40000"/>
                        </a:schemeClr>
                      </a:outerShdw>
                    </a:effectLst>
                  </a:rPr>
                  <a:t>提供帳號認證</a:t>
                </a:r>
                <a:br>
                  <a:rPr lang="zh-CN" altLang="en-US" sz="1600" dirty="0">
                    <a:ln/>
                    <a:solidFill>
                      <a:schemeClr val="tx1"/>
                    </a:solidFill>
                    <a:effectLst>
                      <a:outerShdw blurRad="38100" dist="19050" dir="2700000" algn="tl" rotWithShape="0">
                        <a:schemeClr val="dk1">
                          <a:alpha val="40000"/>
                        </a:schemeClr>
                      </a:outerShdw>
                    </a:effectLst>
                  </a:rPr>
                </a:br>
                <a:r>
                  <a:rPr lang="zh-CN" altLang="en-US" sz="1600" dirty="0">
                    <a:ln/>
                    <a:solidFill>
                      <a:schemeClr val="tx1"/>
                    </a:solidFill>
                    <a:effectLst>
                      <a:outerShdw blurRad="38100" dist="19050" dir="2700000" algn="tl" rotWithShape="0">
                        <a:schemeClr val="dk1">
                          <a:alpha val="40000"/>
                        </a:schemeClr>
                      </a:outerShdw>
                    </a:effectLst>
                  </a:rPr>
                  <a:t>團隊管理</a:t>
                </a:r>
                <a:br>
                  <a:rPr lang="zh-CN" altLang="en-US" sz="1600" dirty="0">
                    <a:ln/>
                    <a:solidFill>
                      <a:schemeClr val="tx1"/>
                    </a:solidFill>
                    <a:effectLst>
                      <a:outerShdw blurRad="38100" dist="19050" dir="2700000" algn="tl" rotWithShape="0">
                        <a:schemeClr val="dk1">
                          <a:alpha val="40000"/>
                        </a:schemeClr>
                      </a:outerShdw>
                    </a:effectLst>
                  </a:rPr>
                </a:br>
                <a:r>
                  <a:rPr lang="zh-CN" altLang="en-US" sz="1600" dirty="0">
                    <a:ln/>
                    <a:solidFill>
                      <a:schemeClr val="tx1"/>
                    </a:solidFill>
                    <a:effectLst>
                      <a:outerShdw blurRad="38100" dist="19050" dir="2700000" algn="tl" rotWithShape="0">
                        <a:schemeClr val="dk1">
                          <a:alpha val="40000"/>
                        </a:schemeClr>
                      </a:outerShdw>
                    </a:effectLst>
                  </a:rPr>
                  <a:t>座席分配</a:t>
                </a:r>
                <a:br>
                  <a:rPr lang="zh-CN" altLang="en-US" sz="1600" dirty="0">
                    <a:ln/>
                    <a:solidFill>
                      <a:schemeClr val="tx1"/>
                    </a:solidFill>
                    <a:effectLst>
                      <a:outerShdw blurRad="38100" dist="19050" dir="2700000" algn="tl" rotWithShape="0">
                        <a:schemeClr val="dk1">
                          <a:alpha val="40000"/>
                        </a:schemeClr>
                      </a:outerShdw>
                    </a:effectLst>
                  </a:rPr>
                </a:br>
                <a:r>
                  <a:rPr lang="zh-CN" altLang="en-US" sz="1600" dirty="0">
                    <a:ln/>
                    <a:solidFill>
                      <a:schemeClr val="tx1"/>
                    </a:solidFill>
                    <a:effectLst>
                      <a:outerShdw blurRad="38100" dist="19050" dir="2700000" algn="tl" rotWithShape="0">
                        <a:schemeClr val="dk1">
                          <a:alpha val="40000"/>
                        </a:schemeClr>
                      </a:outerShdw>
                    </a:effectLst>
                  </a:rPr>
                  <a:t>等功能</a:t>
                </a:r>
                <a:endParaRPr lang="zh-CN" altLang="en-US" sz="1600" dirty="0">
                  <a:ln/>
                  <a:solidFill>
                    <a:schemeClr val="tx1"/>
                  </a:solidFill>
                  <a:effectLst>
                    <a:outerShdw blurRad="38100" dist="19050" dir="2700000" algn="tl" rotWithShape="0">
                      <a:schemeClr val="dk1">
                        <a:alpha val="40000"/>
                      </a:schemeClr>
                    </a:outerShdw>
                  </a:effectLst>
                </a:endParaRPr>
              </a:p>
            </p:txBody>
          </p:sp>
        </p:grpSp>
      </p:grpSp>
      <p:sp>
        <p:nvSpPr>
          <p:cNvPr id="283" name="加号 282"/>
          <p:cNvSpPr/>
          <p:nvPr/>
        </p:nvSpPr>
        <p:spPr>
          <a:xfrm>
            <a:off x="8153716" y="3446723"/>
            <a:ext cx="377500" cy="377500"/>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0"/>
          <p:cNvSpPr/>
          <p:nvPr/>
        </p:nvSpPr>
        <p:spPr>
          <a:xfrm>
            <a:off x="0" y="1501416"/>
            <a:ext cx="12192000" cy="3855168"/>
          </a:xfrm>
          <a:prstGeom prst="rect">
            <a:avLst/>
          </a:prstGeom>
          <a:gradFill>
            <a:gsLst>
              <a:gs pos="0">
                <a:schemeClr val="bg1">
                  <a:lumMod val="95000"/>
                </a:schemeClr>
              </a:gs>
              <a:gs pos="98000">
                <a:schemeClr val="bg1">
                  <a:lumMod val="0"/>
                  <a:lumOff val="10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rcRect t="14246" b="14246"/>
          <a:stretch>
            <a:fillRect/>
          </a:stretch>
        </p:blipFill>
        <p:spPr>
          <a:xfrm>
            <a:off x="4113229" y="1501416"/>
            <a:ext cx="8078771" cy="3855168"/>
          </a:xfrm>
          <a:prstGeom prst="rect">
            <a:avLst/>
          </a:prstGeom>
          <a:effectLst>
            <a:softEdge rad="127000"/>
          </a:effectLst>
        </p:spPr>
      </p:pic>
      <p:sp>
        <p:nvSpPr>
          <p:cNvPr id="11" name="标题 1"/>
          <p:cNvSpPr txBox="1"/>
          <p:nvPr/>
        </p:nvSpPr>
        <p:spPr>
          <a:xfrm>
            <a:off x="268246" y="2678474"/>
            <a:ext cx="3576738" cy="1501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indent="0" fontAlgn="auto">
              <a:lnSpc>
                <a:spcPct val="90000"/>
              </a:lnSpc>
              <a:spcBef>
                <a:spcPct val="0"/>
              </a:spcBef>
              <a:spcAft>
                <a:spcPts val="0"/>
              </a:spcAft>
              <a:buClrTx/>
              <a:buSzTx/>
              <a:buFontTx/>
              <a:buNone/>
              <a:defRPr/>
            </a:pP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一目了然</a:t>
            </a:r>
            <a:b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b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讓團隊管理事半功倍</a:t>
            </a:r>
            <a:endPar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9" y="471310"/>
            <a:ext cx="6096000"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一目了然，讓團隊管理事半功倍</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pic>
        <p:nvPicPr>
          <p:cNvPr id="4" name="图片 3"/>
          <p:cNvPicPr>
            <a:picLocks noChangeAspect="1"/>
          </p:cNvPicPr>
          <p:nvPr/>
        </p:nvPicPr>
        <p:blipFill>
          <a:blip r:embed="rId1"/>
          <a:stretch>
            <a:fillRect/>
          </a:stretch>
        </p:blipFill>
        <p:spPr>
          <a:xfrm>
            <a:off x="0" y="1390358"/>
            <a:ext cx="7292340" cy="3460063"/>
          </a:xfrm>
          <a:prstGeom prst="rect">
            <a:avLst/>
          </a:prstGeom>
        </p:spPr>
      </p:pic>
      <p:pic>
        <p:nvPicPr>
          <p:cNvPr id="6" name="图片 5"/>
          <p:cNvPicPr>
            <a:picLocks noChangeAspect="1"/>
          </p:cNvPicPr>
          <p:nvPr/>
        </p:nvPicPr>
        <p:blipFill>
          <a:blip r:embed="rId2"/>
          <a:stretch>
            <a:fillRect/>
          </a:stretch>
        </p:blipFill>
        <p:spPr>
          <a:xfrm>
            <a:off x="2278381" y="2007579"/>
            <a:ext cx="7292339" cy="3460063"/>
          </a:xfrm>
          <a:prstGeom prst="rect">
            <a:avLst/>
          </a:prstGeom>
        </p:spPr>
      </p:pic>
      <p:pic>
        <p:nvPicPr>
          <p:cNvPr id="8" name="图片 7"/>
          <p:cNvPicPr>
            <a:picLocks noChangeAspect="1"/>
          </p:cNvPicPr>
          <p:nvPr/>
        </p:nvPicPr>
        <p:blipFill>
          <a:blip r:embed="rId3"/>
          <a:stretch>
            <a:fillRect/>
          </a:stretch>
        </p:blipFill>
        <p:spPr>
          <a:xfrm>
            <a:off x="5649805" y="2544790"/>
            <a:ext cx="6043511" cy="35400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9" y="471310"/>
            <a:ext cx="6096000"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一目了然，讓團隊管理事半功倍</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grpSp>
        <p:nvGrpSpPr>
          <p:cNvPr id="4" name="isľïḓê"/>
          <p:cNvGrpSpPr/>
          <p:nvPr/>
        </p:nvGrpSpPr>
        <p:grpSpPr>
          <a:xfrm>
            <a:off x="182118" y="1414393"/>
            <a:ext cx="7001258" cy="4029213"/>
            <a:chOff x="6206218" y="2019300"/>
            <a:chExt cx="7001258" cy="4029213"/>
          </a:xfrm>
        </p:grpSpPr>
        <p:sp>
          <p:nvSpPr>
            <p:cNvPr id="20" name="ïś1iḋê"/>
            <p:cNvSpPr/>
            <p:nvPr/>
          </p:nvSpPr>
          <p:spPr bwMode="auto">
            <a:xfrm>
              <a:off x="6206218" y="5892928"/>
              <a:ext cx="3526559" cy="155585"/>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ïṥļíḑè"/>
            <p:cNvSpPr/>
            <p:nvPr/>
          </p:nvSpPr>
          <p:spPr bwMode="auto">
            <a:xfrm>
              <a:off x="9680915" y="5892928"/>
              <a:ext cx="3526559" cy="155585"/>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îšļîḋe"/>
            <p:cNvSpPr/>
            <p:nvPr/>
          </p:nvSpPr>
          <p:spPr bwMode="auto">
            <a:xfrm>
              <a:off x="6896369" y="2019300"/>
              <a:ext cx="5672813" cy="3885597"/>
            </a:xfrm>
            <a:custGeom>
              <a:avLst/>
              <a:gdLst>
                <a:gd name="connsiteX0" fmla="*/ 207445 w 5672813"/>
                <a:gd name="connsiteY0" fmla="*/ 263295 h 3885597"/>
                <a:gd name="connsiteX1" fmla="*/ 207445 w 5672813"/>
                <a:gd name="connsiteY1" fmla="*/ 3586400 h 3885597"/>
                <a:gd name="connsiteX2" fmla="*/ 5469359 w 5672813"/>
                <a:gd name="connsiteY2" fmla="*/ 3586400 h 3885597"/>
                <a:gd name="connsiteX3" fmla="*/ 5469359 w 5672813"/>
                <a:gd name="connsiteY3" fmla="*/ 263295 h 3885597"/>
                <a:gd name="connsiteX4" fmla="*/ 179393 w 5672813"/>
                <a:gd name="connsiteY4" fmla="*/ 0 h 3885597"/>
                <a:gd name="connsiteX5" fmla="*/ 5493420 w 5672813"/>
                <a:gd name="connsiteY5" fmla="*/ 0 h 3885597"/>
                <a:gd name="connsiteX6" fmla="*/ 5672813 w 5672813"/>
                <a:gd name="connsiteY6" fmla="*/ 179520 h 3885597"/>
                <a:gd name="connsiteX7" fmla="*/ 5672813 w 5672813"/>
                <a:gd name="connsiteY7" fmla="*/ 3706078 h 3885597"/>
                <a:gd name="connsiteX8" fmla="*/ 5493420 w 5672813"/>
                <a:gd name="connsiteY8" fmla="*/ 3885597 h 3885597"/>
                <a:gd name="connsiteX9" fmla="*/ 179393 w 5672813"/>
                <a:gd name="connsiteY9" fmla="*/ 3885597 h 3885597"/>
                <a:gd name="connsiteX10" fmla="*/ 0 w 5672813"/>
                <a:gd name="connsiteY10" fmla="*/ 3706078 h 3885597"/>
                <a:gd name="connsiteX11" fmla="*/ 0 w 5672813"/>
                <a:gd name="connsiteY11" fmla="*/ 869672 h 3885597"/>
                <a:gd name="connsiteX12" fmla="*/ 0 w 5672813"/>
                <a:gd name="connsiteY12" fmla="*/ 179520 h 3885597"/>
                <a:gd name="connsiteX13" fmla="*/ 179393 w 5672813"/>
                <a:gd name="connsiteY13" fmla="*/ 0 h 3885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2813" h="3885597">
                  <a:moveTo>
                    <a:pt x="207445" y="263295"/>
                  </a:moveTo>
                  <a:lnTo>
                    <a:pt x="207445" y="3586400"/>
                  </a:lnTo>
                  <a:lnTo>
                    <a:pt x="5469359" y="3586400"/>
                  </a:lnTo>
                  <a:lnTo>
                    <a:pt x="5469359" y="263295"/>
                  </a:lnTo>
                  <a:close/>
                  <a:moveTo>
                    <a:pt x="179393" y="0"/>
                  </a:moveTo>
                  <a:cubicBezTo>
                    <a:pt x="179393" y="0"/>
                    <a:pt x="179393" y="0"/>
                    <a:pt x="5493420" y="0"/>
                  </a:cubicBezTo>
                  <a:cubicBezTo>
                    <a:pt x="5593082" y="0"/>
                    <a:pt x="5672813" y="79787"/>
                    <a:pt x="5672813" y="179520"/>
                  </a:cubicBezTo>
                  <a:cubicBezTo>
                    <a:pt x="5672813" y="179520"/>
                    <a:pt x="5672813" y="179520"/>
                    <a:pt x="5672813" y="3706078"/>
                  </a:cubicBezTo>
                  <a:cubicBezTo>
                    <a:pt x="5672813" y="3805811"/>
                    <a:pt x="5593082" y="3885597"/>
                    <a:pt x="5493420" y="3885597"/>
                  </a:cubicBezTo>
                  <a:cubicBezTo>
                    <a:pt x="5493420" y="3885597"/>
                    <a:pt x="5493420" y="3885597"/>
                    <a:pt x="179393" y="3885597"/>
                  </a:cubicBezTo>
                  <a:cubicBezTo>
                    <a:pt x="79731" y="3885597"/>
                    <a:pt x="0" y="3805811"/>
                    <a:pt x="0" y="3706078"/>
                  </a:cubicBezTo>
                  <a:cubicBezTo>
                    <a:pt x="0" y="3706078"/>
                    <a:pt x="0" y="3706078"/>
                    <a:pt x="0" y="869672"/>
                  </a:cubicBezTo>
                  <a:cubicBezTo>
                    <a:pt x="0" y="869672"/>
                    <a:pt x="0" y="869672"/>
                    <a:pt x="0" y="179520"/>
                  </a:cubicBezTo>
                  <a:cubicBezTo>
                    <a:pt x="0" y="79787"/>
                    <a:pt x="79731" y="0"/>
                    <a:pt x="179393"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íśḷïḑé"/>
            <p:cNvSpPr/>
            <p:nvPr/>
          </p:nvSpPr>
          <p:spPr bwMode="auto">
            <a:xfrm>
              <a:off x="6916317" y="5721389"/>
              <a:ext cx="5636911" cy="163563"/>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ïsļidè"/>
            <p:cNvSpPr/>
            <p:nvPr/>
          </p:nvSpPr>
          <p:spPr bwMode="auto">
            <a:xfrm>
              <a:off x="9728786" y="2162916"/>
              <a:ext cx="3991" cy="7979"/>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slíḓè"/>
            <p:cNvSpPr/>
            <p:nvPr/>
          </p:nvSpPr>
          <p:spPr bwMode="auto">
            <a:xfrm>
              <a:off x="6916317" y="2039245"/>
              <a:ext cx="5636911" cy="3845704"/>
            </a:xfrm>
            <a:custGeom>
              <a:avLst/>
              <a:gdLst>
                <a:gd name="connsiteX0" fmla="*/ 187497 w 5636911"/>
                <a:gd name="connsiteY0" fmla="*/ 243350 h 3845704"/>
                <a:gd name="connsiteX1" fmla="*/ 187497 w 5636911"/>
                <a:gd name="connsiteY1" fmla="*/ 3566455 h 3845704"/>
                <a:gd name="connsiteX2" fmla="*/ 5449411 w 5636911"/>
                <a:gd name="connsiteY2" fmla="*/ 3566455 h 3845704"/>
                <a:gd name="connsiteX3" fmla="*/ 5449411 w 5636911"/>
                <a:gd name="connsiteY3" fmla="*/ 243350 h 3845704"/>
                <a:gd name="connsiteX4" fmla="*/ 159460 w 5636911"/>
                <a:gd name="connsiteY4" fmla="*/ 0 h 3845704"/>
                <a:gd name="connsiteX5" fmla="*/ 5473464 w 5636911"/>
                <a:gd name="connsiteY5" fmla="*/ 0 h 3845704"/>
                <a:gd name="connsiteX6" fmla="*/ 5636911 w 5636911"/>
                <a:gd name="connsiteY6" fmla="*/ 159573 h 3845704"/>
                <a:gd name="connsiteX7" fmla="*/ 5636911 w 5636911"/>
                <a:gd name="connsiteY7" fmla="*/ 3686131 h 3845704"/>
                <a:gd name="connsiteX8" fmla="*/ 5473464 w 5636911"/>
                <a:gd name="connsiteY8" fmla="*/ 3845704 h 3845704"/>
                <a:gd name="connsiteX9" fmla="*/ 159460 w 5636911"/>
                <a:gd name="connsiteY9" fmla="*/ 3845704 h 3845704"/>
                <a:gd name="connsiteX10" fmla="*/ 0 w 5636911"/>
                <a:gd name="connsiteY10" fmla="*/ 3686131 h 3845704"/>
                <a:gd name="connsiteX11" fmla="*/ 0 w 5636911"/>
                <a:gd name="connsiteY11" fmla="*/ 159573 h 3845704"/>
                <a:gd name="connsiteX12" fmla="*/ 159460 w 5636911"/>
                <a:gd name="connsiteY12" fmla="*/ 0 h 384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6911" h="3845704">
                  <a:moveTo>
                    <a:pt x="187497" y="243350"/>
                  </a:moveTo>
                  <a:lnTo>
                    <a:pt x="187497" y="3566455"/>
                  </a:lnTo>
                  <a:lnTo>
                    <a:pt x="5449411" y="3566455"/>
                  </a:lnTo>
                  <a:lnTo>
                    <a:pt x="5449411" y="243350"/>
                  </a:lnTo>
                  <a:close/>
                  <a:moveTo>
                    <a:pt x="159460" y="0"/>
                  </a:moveTo>
                  <a:cubicBezTo>
                    <a:pt x="5473464" y="0"/>
                    <a:pt x="5473464" y="0"/>
                    <a:pt x="5473464" y="0"/>
                  </a:cubicBezTo>
                  <a:cubicBezTo>
                    <a:pt x="5565154" y="0"/>
                    <a:pt x="5636911" y="71808"/>
                    <a:pt x="5636911" y="159573"/>
                  </a:cubicBezTo>
                  <a:cubicBezTo>
                    <a:pt x="5636911" y="3686131"/>
                    <a:pt x="5636911" y="3686131"/>
                    <a:pt x="5636911" y="3686131"/>
                  </a:cubicBezTo>
                  <a:cubicBezTo>
                    <a:pt x="5636911" y="3773896"/>
                    <a:pt x="5565154" y="3845704"/>
                    <a:pt x="5473464" y="3845704"/>
                  </a:cubicBezTo>
                  <a:lnTo>
                    <a:pt x="159460" y="3845704"/>
                  </a:lnTo>
                  <a:cubicBezTo>
                    <a:pt x="71757" y="3845704"/>
                    <a:pt x="0" y="3773896"/>
                    <a:pt x="0" y="3686131"/>
                  </a:cubicBezTo>
                  <a:cubicBezTo>
                    <a:pt x="0" y="159573"/>
                    <a:pt x="0" y="159573"/>
                    <a:pt x="0" y="159573"/>
                  </a:cubicBezTo>
                  <a:cubicBezTo>
                    <a:pt x="0" y="71808"/>
                    <a:pt x="71757" y="0"/>
                    <a:pt x="159460" y="0"/>
                  </a:cubicBez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iślïḑe"/>
            <p:cNvSpPr/>
            <p:nvPr/>
          </p:nvSpPr>
          <p:spPr bwMode="auto">
            <a:xfrm>
              <a:off x="6206218" y="5829099"/>
              <a:ext cx="7001258" cy="127658"/>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7" name="ïṥḻíḋè"/>
            <p:cNvSpPr/>
            <p:nvPr/>
          </p:nvSpPr>
          <p:spPr bwMode="auto">
            <a:xfrm>
              <a:off x="9202196" y="5829099"/>
              <a:ext cx="1005309" cy="7180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ïṩļíḓè"/>
            <p:cNvSpPr/>
            <p:nvPr/>
          </p:nvSpPr>
          <p:spPr bwMode="auto">
            <a:xfrm>
              <a:off x="9700862" y="2142968"/>
              <a:ext cx="59841" cy="59841"/>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i$1iḑè"/>
            <p:cNvSpPr/>
            <p:nvPr/>
          </p:nvSpPr>
          <p:spPr bwMode="auto">
            <a:xfrm>
              <a:off x="9700862" y="2138980"/>
              <a:ext cx="59841" cy="5585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íṩ1ïḓê"/>
            <p:cNvSpPr/>
            <p:nvPr/>
          </p:nvSpPr>
          <p:spPr bwMode="auto">
            <a:xfrm>
              <a:off x="9712829" y="2146958"/>
              <a:ext cx="35905" cy="39893"/>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iSľíḋe"/>
            <p:cNvSpPr/>
            <p:nvPr/>
          </p:nvSpPr>
          <p:spPr bwMode="auto">
            <a:xfrm>
              <a:off x="9720808" y="2158925"/>
              <a:ext cx="19948" cy="1994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išḻíḑé"/>
            <p:cNvSpPr txBox="1"/>
            <p:nvPr/>
          </p:nvSpPr>
          <p:spPr>
            <a:xfrm>
              <a:off x="8238646" y="3483156"/>
              <a:ext cx="2971968" cy="1200329"/>
            </a:xfrm>
            <a:prstGeom prst="rect">
              <a:avLst/>
            </a:prstGeom>
            <a:noFill/>
          </p:spPr>
          <p:txBody>
            <a:bodyPr wrap="none">
              <a:normAutofit/>
            </a:bodyPr>
            <a:lstStyle/>
            <a:p>
              <a:pPr algn="ctr"/>
              <a:r>
                <a:rPr lang="en-US" sz="3600">
                  <a:solidFill>
                    <a:schemeClr val="bg1"/>
                  </a:solidFill>
                </a:rPr>
                <a:t>58%</a:t>
              </a:r>
              <a:br>
                <a:rPr lang="en-US" sz="3600">
                  <a:solidFill>
                    <a:schemeClr val="bg1"/>
                  </a:solidFill>
                </a:rPr>
              </a:br>
              <a:r>
                <a:rPr lang="en-US" sz="3600">
                  <a:solidFill>
                    <a:schemeClr val="bg1"/>
                  </a:solidFill>
                </a:rPr>
                <a:t>185,258 View</a:t>
              </a:r>
              <a:endParaRPr lang="en-US" sz="3600">
                <a:solidFill>
                  <a:schemeClr val="bg1"/>
                </a:solidFill>
              </a:endParaRPr>
            </a:p>
          </p:txBody>
        </p:sp>
        <p:sp>
          <p:nvSpPr>
            <p:cNvPr id="33" name="ïslîďé"/>
            <p:cNvSpPr txBox="1"/>
            <p:nvPr/>
          </p:nvSpPr>
          <p:spPr>
            <a:xfrm>
              <a:off x="8238646" y="3483156"/>
              <a:ext cx="2971968" cy="1200329"/>
            </a:xfrm>
            <a:prstGeom prst="rect">
              <a:avLst/>
            </a:prstGeom>
            <a:noFill/>
          </p:spPr>
          <p:txBody>
            <a:bodyPr wrap="none">
              <a:normAutofit/>
            </a:bodyPr>
            <a:lstStyle/>
            <a:p>
              <a:pPr algn="ctr"/>
              <a:r>
                <a:rPr lang="en-US" sz="3600">
                  <a:solidFill>
                    <a:schemeClr val="bg1"/>
                  </a:solidFill>
                </a:rPr>
                <a:t>90%</a:t>
              </a:r>
              <a:br>
                <a:rPr lang="en-US" sz="3600">
                  <a:solidFill>
                    <a:schemeClr val="bg1"/>
                  </a:solidFill>
                </a:rPr>
              </a:br>
              <a:r>
                <a:rPr lang="en-US" sz="3600">
                  <a:solidFill>
                    <a:schemeClr val="bg1"/>
                  </a:solidFill>
                </a:rPr>
                <a:t>850,258 View</a:t>
              </a:r>
              <a:endParaRPr lang="en-US" sz="3600">
                <a:solidFill>
                  <a:schemeClr val="bg1"/>
                </a:solidFill>
              </a:endParaRPr>
            </a:p>
          </p:txBody>
        </p:sp>
        <p:sp>
          <p:nvSpPr>
            <p:cNvPr id="34" name="ïsḻiḑê"/>
            <p:cNvSpPr/>
            <p:nvPr/>
          </p:nvSpPr>
          <p:spPr>
            <a:xfrm>
              <a:off x="7104112" y="2276872"/>
              <a:ext cx="5256585" cy="3323828"/>
            </a:xfrm>
            <a:prstGeom prst="rect">
              <a:avLst/>
            </a:prstGeom>
            <a:blipFill>
              <a:blip r:embed="rId1">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grpSp>
        <p:nvGrpSpPr>
          <p:cNvPr id="35" name="组合 34"/>
          <p:cNvGrpSpPr/>
          <p:nvPr/>
        </p:nvGrpSpPr>
        <p:grpSpPr>
          <a:xfrm>
            <a:off x="7100214" y="1683722"/>
            <a:ext cx="5091786" cy="632858"/>
            <a:chOff x="6366448" y="1620075"/>
            <a:chExt cx="5091786" cy="632858"/>
          </a:xfrm>
        </p:grpSpPr>
        <p:sp>
          <p:nvSpPr>
            <p:cNvPr id="36"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角色</a:t>
              </a:r>
              <a:r>
                <a:rPr lang="en-US"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CAD</a:t>
              </a:r>
              <a:r>
                <a:rPr lang="zh-TW"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軟體</a:t>
              </a:r>
              <a:r>
                <a:rPr lang="zh-TW"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授權</a:t>
              </a: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分明</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37"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擁有者</a:t>
              </a:r>
              <a:r>
                <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管理員</a:t>
              </a:r>
              <a:r>
                <a:rPr lang="en-US"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普通用戶。</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grpSp>
        <p:nvGrpSpPr>
          <p:cNvPr id="38" name="组合 37"/>
          <p:cNvGrpSpPr/>
          <p:nvPr/>
        </p:nvGrpSpPr>
        <p:grpSpPr>
          <a:xfrm>
            <a:off x="7100214" y="2511837"/>
            <a:ext cx="5091786" cy="632858"/>
            <a:chOff x="6366448" y="1620075"/>
            <a:chExt cx="5091786" cy="632858"/>
          </a:xfrm>
        </p:grpSpPr>
        <p:sp>
          <p:nvSpPr>
            <p:cNvPr id="39"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成員邀請與移除</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40"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支持單個邀請和批</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次大</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量邀請，助你快速創建團隊</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名</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單</a:t>
              </a:r>
              <a:endPar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grpSp>
        <p:nvGrpSpPr>
          <p:cNvPr id="41" name="组合 40"/>
          <p:cNvGrpSpPr/>
          <p:nvPr/>
        </p:nvGrpSpPr>
        <p:grpSpPr>
          <a:xfrm>
            <a:off x="7100214" y="3391069"/>
            <a:ext cx="5091786" cy="632858"/>
            <a:chOff x="6366448" y="1620075"/>
            <a:chExt cx="5091786" cy="632858"/>
          </a:xfrm>
        </p:grpSpPr>
        <p:sp>
          <p:nvSpPr>
            <p:cNvPr id="42"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快速搜索</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43"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搜索欄</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位</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快速搜索團隊成員</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grpSp>
        <p:nvGrpSpPr>
          <p:cNvPr id="44" name="组合 43"/>
          <p:cNvGrpSpPr/>
          <p:nvPr/>
        </p:nvGrpSpPr>
        <p:grpSpPr>
          <a:xfrm>
            <a:off x="7102237" y="4292378"/>
            <a:ext cx="5091786" cy="632858"/>
            <a:chOff x="6366448" y="1620075"/>
            <a:chExt cx="5091786" cy="632858"/>
          </a:xfrm>
        </p:grpSpPr>
        <p:sp>
          <p:nvSpPr>
            <p:cNvPr id="45"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支持同步企業內部通訊工具通訊錄</a:t>
              </a:r>
              <a:r>
                <a:rPr lang="en-US"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a:t>
              </a:r>
              <a:endParaRPr lang="en-US"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46"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自動建</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立</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與企業通訊錄關聯的團隊架構，無需手動建</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立</a:t>
              </a:r>
              <a:endPar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sp>
        <p:nvSpPr>
          <p:cNvPr id="47" name="文本框 46"/>
          <p:cNvSpPr txBox="1"/>
          <p:nvPr/>
        </p:nvSpPr>
        <p:spPr>
          <a:xfrm>
            <a:off x="7099808" y="6122686"/>
            <a:ext cx="5072380" cy="306705"/>
          </a:xfrm>
          <a:prstGeom prst="rect">
            <a:avLst/>
          </a:prstGeom>
          <a:noFill/>
        </p:spPr>
        <p:txBody>
          <a:bodyPr wrap="none" rtlCol="0">
            <a:spAutoFit/>
          </a:bodyPr>
          <a:lstStyle/>
          <a:p>
            <a:r>
              <a:rPr lang="en-US" sz="1400" dirty="0"/>
              <a:t>*</a:t>
            </a:r>
            <a:r>
              <a:rPr lang="zh-CN" altLang="en-US" sz="1400" dirty="0"/>
              <a:t>目前可支持對接企業微信，其他需求詳情請諮詢中望技術人員</a:t>
            </a:r>
            <a:endParaRPr 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0"/>
          <p:cNvSpPr/>
          <p:nvPr/>
        </p:nvSpPr>
        <p:spPr>
          <a:xfrm>
            <a:off x="0" y="1501416"/>
            <a:ext cx="12192000" cy="3855168"/>
          </a:xfrm>
          <a:prstGeom prst="rect">
            <a:avLst/>
          </a:prstGeom>
          <a:gradFill>
            <a:gsLst>
              <a:gs pos="0">
                <a:schemeClr val="bg1">
                  <a:lumMod val="95000"/>
                </a:schemeClr>
              </a:gs>
              <a:gs pos="98000">
                <a:schemeClr val="bg1">
                  <a:lumMod val="0"/>
                  <a:lumOff val="10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t="15851" b="36429"/>
          <a:stretch>
            <a:fillRect/>
          </a:stretch>
        </p:blipFill>
        <p:spPr>
          <a:xfrm>
            <a:off x="4113229" y="1501416"/>
            <a:ext cx="8078771" cy="3855168"/>
          </a:xfrm>
          <a:prstGeom prst="rect">
            <a:avLst/>
          </a:prstGeom>
          <a:effectLst>
            <a:softEdge rad="127000"/>
          </a:effectLst>
        </p:spPr>
      </p:pic>
      <p:sp>
        <p:nvSpPr>
          <p:cNvPr id="11" name="标题 1"/>
          <p:cNvSpPr txBox="1"/>
          <p:nvPr/>
        </p:nvSpPr>
        <p:spPr>
          <a:xfrm>
            <a:off x="268246" y="2678474"/>
            <a:ext cx="3576738" cy="15010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indent="0" fontAlgn="auto">
              <a:lnSpc>
                <a:spcPct val="90000"/>
              </a:lnSpc>
              <a:spcBef>
                <a:spcPct val="0"/>
              </a:spcBef>
              <a:spcAft>
                <a:spcPts val="0"/>
              </a:spcAft>
              <a:buClrTx/>
              <a:buSzTx/>
              <a:buFontTx/>
              <a:buNone/>
              <a:defRPr/>
            </a:pP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精細化分配</a:t>
            </a:r>
            <a:r>
              <a:rPr lang="zh-TW" altLang="zh-CN"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授權</a:t>
            </a:r>
            <a:r>
              <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座席</a:t>
            </a:r>
            <a:endParaRPr lang="zh-CN" altLang="en-US" sz="2400"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339" y="471310"/>
            <a:ext cx="6096000" cy="423545"/>
          </a:xfrm>
          <a:prstGeom prst="rect">
            <a:avLst/>
          </a:prstGeom>
          <a:noFill/>
        </p:spPr>
        <p:txBody>
          <a:bodyPr wrap="square">
            <a:spAutoFit/>
          </a:bodyPr>
          <a:lstStyle/>
          <a:p>
            <a:pPr>
              <a:lnSpc>
                <a:spcPct val="90000"/>
              </a:lnSpc>
              <a:spcBef>
                <a:spcPct val="0"/>
              </a:spcBef>
              <a:spcAft>
                <a:spcPts val="600"/>
              </a:spcAft>
            </a:pP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精細化分配</a:t>
            </a:r>
            <a:r>
              <a:rPr lang="zh-TW" altLang="zh-CN"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授權</a:t>
            </a:r>
            <a:r>
              <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rPr>
              <a:t>座席</a:t>
            </a:r>
            <a:endParaRPr lang="zh-CN" altLang="en-US" sz="2400" dirty="0">
              <a:solidFill>
                <a:schemeClr val="bg1"/>
              </a:solidFill>
              <a:latin typeface="微軟正黑體" panose="020B0604030504040204" charset="-120"/>
              <a:ea typeface="微軟正黑體" panose="020B0604030504040204" charset="-120"/>
              <a:cs typeface="Open Sans" panose="020B0606030504020204" pitchFamily="34" charset="0"/>
              <a:sym typeface="+mn-lt"/>
            </a:endParaRPr>
          </a:p>
        </p:txBody>
      </p:sp>
      <p:pic>
        <p:nvPicPr>
          <p:cNvPr id="5" name="图片 4"/>
          <p:cNvPicPr>
            <a:picLocks noChangeAspect="1"/>
          </p:cNvPicPr>
          <p:nvPr/>
        </p:nvPicPr>
        <p:blipFill>
          <a:blip r:embed="rId1"/>
          <a:stretch>
            <a:fillRect/>
          </a:stretch>
        </p:blipFill>
        <p:spPr>
          <a:xfrm>
            <a:off x="696196" y="1234439"/>
            <a:ext cx="5194348" cy="2464610"/>
          </a:xfrm>
          <a:prstGeom prst="rect">
            <a:avLst/>
          </a:prstGeom>
        </p:spPr>
      </p:pic>
      <p:pic>
        <p:nvPicPr>
          <p:cNvPr id="9" name="图片 8"/>
          <p:cNvPicPr>
            <a:picLocks noChangeAspect="1"/>
          </p:cNvPicPr>
          <p:nvPr/>
        </p:nvPicPr>
        <p:blipFill>
          <a:blip r:embed="rId2"/>
          <a:stretch>
            <a:fillRect/>
          </a:stretch>
        </p:blipFill>
        <p:spPr>
          <a:xfrm>
            <a:off x="696194" y="3699049"/>
            <a:ext cx="5194349" cy="2464610"/>
          </a:xfrm>
          <a:prstGeom prst="rect">
            <a:avLst/>
          </a:prstGeom>
        </p:spPr>
      </p:pic>
      <p:grpSp>
        <p:nvGrpSpPr>
          <p:cNvPr id="10" name="组合 9"/>
          <p:cNvGrpSpPr/>
          <p:nvPr/>
        </p:nvGrpSpPr>
        <p:grpSpPr>
          <a:xfrm>
            <a:off x="7100214" y="2352558"/>
            <a:ext cx="5091786" cy="632858"/>
            <a:chOff x="6366448" y="1620075"/>
            <a:chExt cx="5091786" cy="632858"/>
          </a:xfrm>
        </p:grpSpPr>
        <p:sp>
          <p:nvSpPr>
            <p:cNvPr id="11"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TW"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個人、團隊</a:t>
              </a: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雙</a:t>
              </a:r>
              <a:r>
                <a:rPr lang="zh-TW"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向</a:t>
              </a: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管理</a:t>
              </a:r>
              <a:r>
                <a:rPr lang="zh-TW" altLang="zh-CN"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授權</a:t>
              </a: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座席</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12"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可按產品</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功能區分</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，亦可按團隊</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進行</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分配</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grpSp>
        <p:nvGrpSpPr>
          <p:cNvPr id="13" name="组合 12"/>
          <p:cNvGrpSpPr/>
          <p:nvPr/>
        </p:nvGrpSpPr>
        <p:grpSpPr>
          <a:xfrm>
            <a:off x="7100214" y="4219929"/>
            <a:ext cx="5091786" cy="632858"/>
            <a:chOff x="6366448" y="1620075"/>
            <a:chExt cx="5091786" cy="632858"/>
          </a:xfrm>
        </p:grpSpPr>
        <p:sp>
          <p:nvSpPr>
            <p:cNvPr id="14" name="文本框 46"/>
            <p:cNvSpPr txBox="1"/>
            <p:nvPr/>
          </p:nvSpPr>
          <p:spPr>
            <a:xfrm>
              <a:off x="6366448" y="1620075"/>
              <a:ext cx="3372043" cy="337185"/>
            </a:xfrm>
            <a:prstGeom prst="rect">
              <a:avLst/>
            </a:prstGeom>
            <a:noFill/>
          </p:spPr>
          <p:txBody>
            <a:bodyPr wrap="square" rtlCol="0">
              <a:spAutoFit/>
            </a:bodyPr>
            <a:lstStyle/>
            <a:p>
              <a:pPr>
                <a:spcBef>
                  <a:spcPct val="0"/>
                </a:spcBef>
              </a:pPr>
              <a:r>
                <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rPr>
                <a:t>點對點，點到面</a:t>
              </a:r>
              <a:endParaRPr lang="zh-CN" altLang="en-US" sz="1600" b="1" dirty="0">
                <a:solidFill>
                  <a:srgbClr val="3476D8"/>
                </a:solidFill>
                <a:latin typeface="微軟正黑體" panose="020B0604030504040204" charset="-120"/>
                <a:ea typeface="微軟正黑體" panose="020B0604030504040204" charset="-120"/>
                <a:cs typeface="Open Sans" panose="020B0606030504020204" pitchFamily="34" charset="0"/>
                <a:sym typeface="+mn-lt"/>
              </a:endParaRPr>
            </a:p>
          </p:txBody>
        </p:sp>
        <p:sp>
          <p:nvSpPr>
            <p:cNvPr id="15" name="文本框 47"/>
            <p:cNvSpPr txBox="1"/>
            <p:nvPr/>
          </p:nvSpPr>
          <p:spPr>
            <a:xfrm>
              <a:off x="6370495" y="1905588"/>
              <a:ext cx="5087739" cy="347345"/>
            </a:xfrm>
            <a:prstGeom prst="rect">
              <a:avLst/>
            </a:prstGeom>
            <a:noFill/>
          </p:spPr>
          <p:txBody>
            <a:bodyPr wrap="square" rtlCol="0">
              <a:spAutoFit/>
            </a:bodyPr>
            <a:lstStyle>
              <a:defPPr>
                <a:defRPr lang="zh-CN"/>
              </a:defPPr>
              <a:lvl1pPr>
                <a:defRPr sz="1100" b="0" i="0">
                  <a:solidFill>
                    <a:srgbClr val="626262"/>
                  </a:solidFill>
                  <a:effectLst/>
                  <a:latin typeface="Noto Sans" panose="020B0502040504020204" pitchFamily="34"/>
                  <a:ea typeface="Noto Sans" panose="020B0502040504020204" pitchFamily="34"/>
                </a:defRPr>
              </a:lvl1pPr>
            </a:lstStyle>
            <a:p>
              <a:pPr>
                <a:lnSpc>
                  <a:spcPts val="2000"/>
                </a:lnSpc>
              </a:pP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可單獨對</a:t>
              </a:r>
              <a:r>
                <a:rPr lang="zh-TW" altLang="zh-CN"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使用者</a:t>
              </a:r>
              <a:r>
                <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rPr>
                <a:t>分配，亦可一鍵全部分配</a:t>
              </a:r>
              <a:endParaRPr lang="zh-CN" altLang="en-US" sz="1400" dirty="0">
                <a:solidFill>
                  <a:schemeClr val="tx1">
                    <a:lumMod val="65000"/>
                    <a:lumOff val="35000"/>
                  </a:schemeClr>
                </a:solidFill>
                <a:latin typeface="微軟正黑體" panose="020B0604030504040204" charset="-120"/>
                <a:ea typeface="微軟正黑體" panose="020B0604030504040204" charset="-120"/>
                <a:cs typeface="Open Sans Light" panose="020B0306030504020204" pitchFamily="34" charset="0"/>
                <a:sym typeface="+mn-lt"/>
              </a:endParaRPr>
            </a:p>
          </p:txBody>
        </p:sp>
      </p:grpSp>
    </p:spTree>
  </p:cSld>
  <p:clrMapOvr>
    <a:masterClrMapping/>
  </p:clrMapOvr>
</p:sld>
</file>

<file path=ppt/theme/theme1.xml><?xml version="1.0" encoding="utf-8"?>
<a:theme xmlns:a="http://schemas.openxmlformats.org/drawingml/2006/main" name="海外PPT母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軟正黑體"/>
        <a:ea typeface="微軟正黑體"/>
        <a:cs typeface=""/>
      </a:majorFont>
      <a:minorFont>
        <a:latin typeface="微軟正黑體"/>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海外PPT母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軟正黑體"/>
        <a:ea typeface="微軟正黑體"/>
        <a:cs typeface=""/>
      </a:majorFont>
      <a:minorFont>
        <a:latin typeface="微軟正黑體"/>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1335</Words>
  <Application>WPS 演示</Application>
  <PresentationFormat>宽屏</PresentationFormat>
  <Paragraphs>183</Paragraphs>
  <Slides>19</Slides>
  <Notes>19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19</vt:i4>
      </vt:variant>
    </vt:vector>
  </HeadingPairs>
  <TitlesOfParts>
    <vt:vector size="38" baseType="lpstr">
      <vt:lpstr>Arial</vt:lpstr>
      <vt:lpstr>SimSun</vt:lpstr>
      <vt:lpstr>Wingdings</vt:lpstr>
      <vt:lpstr>Open Sans</vt:lpstr>
      <vt:lpstr>Segoe Print</vt:lpstr>
      <vt:lpstr>Microsoft YaHei</vt:lpstr>
      <vt:lpstr>等线</vt:lpstr>
      <vt:lpstr>等线</vt:lpstr>
      <vt:lpstr>Open Sans Light</vt:lpstr>
      <vt:lpstr>Helvetica Neue</vt:lpstr>
      <vt:lpstr>Arial</vt:lpstr>
      <vt:lpstr>Noto Sans</vt:lpstr>
      <vt:lpstr>Arial Unicode MS</vt:lpstr>
      <vt:lpstr>Times New Roman</vt:lpstr>
      <vt:lpstr>等线 Light</vt:lpstr>
      <vt:lpstr>ZWSimpleStroke</vt:lpstr>
      <vt:lpstr>微軟正黑體</vt:lpstr>
      <vt:lpstr>海外PPT母版</vt:lpstr>
      <vt:lpstr>1_海外PPT母版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2D外销市场部</dc:creator>
  <cp:lastModifiedBy>nick</cp:lastModifiedBy>
  <cp:revision>926</cp:revision>
  <dcterms:created xsi:type="dcterms:W3CDTF">2021-11-09T09:09:00Z</dcterms:created>
  <dcterms:modified xsi:type="dcterms:W3CDTF">2025-02-12T02:03:35Z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73137E96CA2E4D11A4597FA32E296746_12</vt:lpwstr>
  </property>
  <property fmtid="{D5CDD505-2E9C-101B-9397-08002B2CF9AE}" pid="3" name="KSOProductBuildVer">
    <vt:lpwstr>2052-12.1.0.19770</vt:lpwstr>
  </property>
</Properties>
</file>